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1" r:id="rId14"/>
    <p:sldId id="286" r:id="rId15"/>
    <p:sldId id="275" r:id="rId16"/>
    <p:sldId id="282" r:id="rId17"/>
    <p:sldId id="283" r:id="rId18"/>
    <p:sldId id="284" r:id="rId19"/>
    <p:sldId id="285" r:id="rId20"/>
    <p:sldId id="278" r:id="rId21"/>
    <p:sldId id="279" r:id="rId22"/>
    <p:sldId id="280" r:id="rId23"/>
    <p:sldId id="281" r:id="rId24"/>
  </p:sldIdLst>
  <p:sldSz cx="12188825" cy="6858000"/>
  <p:notesSz cx="6858000" cy="9144000"/>
  <p:embeddedFontLst>
    <p:embeddedFont>
      <p:font typeface="Calibri" panose="020F0502020204030204" pitchFamily="34" charset="0"/>
      <p:regular r:id="rId26"/>
      <p:bold r:id="rId27"/>
      <p:italic r:id="rId28"/>
      <p:boldItalic r:id="rId29"/>
    </p:embeddedFont>
    <p:embeddedFont>
      <p:font typeface="Constantia" panose="02030602050306030303" pitchFamily="18" charset="0"/>
      <p:regular r:id="rId30"/>
      <p:bold r:id="rId31"/>
      <p:italic r:id="rId32"/>
      <p:boldItalic r:id="rId33"/>
    </p:embeddedFont>
    <p:embeddedFont>
      <p:font typeface="Tw Cen MT" panose="020B0602020104020603" pitchFamily="34" charset="0"/>
      <p:regular r:id="rId34"/>
      <p:bold r:id="rId35"/>
      <p:italic r:id="rId36"/>
      <p:boldItalic r:id="rId3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84">
          <p15:clr>
            <a:srgbClr val="A4A3A4"/>
          </p15:clr>
        </p15:guide>
        <p15:guide id="3" orient="horz" pos="3792">
          <p15:clr>
            <a:srgbClr val="A4A3A4"/>
          </p15:clr>
        </p15:guide>
        <p15:guide id="4" pos="959">
          <p15:clr>
            <a:srgbClr val="A4A3A4"/>
          </p15:clr>
        </p15:guide>
        <p15:guide id="5" pos="671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8" roundtripDataSignature="AMtx7mhdHGtQzLmORDUIV5qb1TQEZB6YX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13" autoAdjust="0"/>
    <p:restoredTop sz="94660"/>
  </p:normalViewPr>
  <p:slideViewPr>
    <p:cSldViewPr snapToGrid="0">
      <p:cViewPr>
        <p:scale>
          <a:sx n="90" d="100"/>
          <a:sy n="90" d="100"/>
        </p:scale>
        <p:origin x="-658" y="53"/>
      </p:cViewPr>
      <p:guideLst>
        <p:guide orient="horz" pos="2160"/>
        <p:guide orient="horz" pos="384"/>
        <p:guide orient="horz" pos="3792"/>
        <p:guide pos="959"/>
        <p:guide pos="6719"/>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customschemas.google.com/relationships/presentationmetadata" Target="meta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 name="Google Shape;11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1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1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p1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31795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55839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44627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592300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2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1" name="Google Shape;281;p2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0" name="Google Shape;290;p2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2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2" name="Google Shape;302;p2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p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 name="Google Shape;149;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8: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037cc1e4fd_0_0: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 name="Google Shape;163;g1037cc1e4f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4" name="Google Shape;164;g1037cc1e4fd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037cc1e4fd_0_1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 name="Google Shape;170;g1037cc1e4fd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1" name="Google Shape;171;g1037cc1e4fd_0_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ctrTitle"/>
          </p:nvPr>
        </p:nvSpPr>
        <p:spPr>
          <a:xfrm>
            <a:off x="1750556" y="1300786"/>
            <a:ext cx="8687713" cy="2509213"/>
          </a:xfrm>
        </p:spPr>
        <p:txBody>
          <a:bodyPr anchor="b">
            <a:normAutofit/>
          </a:bodyPr>
          <a:lstStyle>
            <a:lvl1pPr algn="ctr">
              <a:defRPr sz="4799"/>
            </a:lvl1pPr>
          </a:lstStyle>
          <a:p>
            <a:r>
              <a:rPr lang="en-US"/>
              <a:t>Click to edit Master title style</a:t>
            </a:r>
            <a:endParaRPr lang="en-US" dirty="0"/>
          </a:p>
        </p:txBody>
      </p:sp>
      <p:sp>
        <p:nvSpPr>
          <p:cNvPr id="3" name="Subtitle 2"/>
          <p:cNvSpPr>
            <a:spLocks noGrp="1"/>
          </p:cNvSpPr>
          <p:nvPr>
            <p:ph type="subTitle" idx="1"/>
          </p:nvPr>
        </p:nvSpPr>
        <p:spPr>
          <a:xfrm>
            <a:off x="1750556" y="3886201"/>
            <a:ext cx="8687713" cy="1371599"/>
          </a:xfrm>
        </p:spPr>
        <p:txBody>
          <a:bodyPr>
            <a:normAutofit/>
          </a:bodyPr>
          <a:lstStyle>
            <a:lvl1pPr marL="0" indent="0" algn="ctr">
              <a:buNone/>
              <a:defRPr sz="2199">
                <a:solidFill>
                  <a:schemeClr val="bg1">
                    <a:lumMod val="50000"/>
                  </a:schemeClr>
                </a:solidFill>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95770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a:xfrm>
            <a:off x="913556" y="4289374"/>
            <a:ext cx="10361733" cy="811610"/>
          </a:xfrm>
        </p:spPr>
        <p:txBody>
          <a:bodyPr anchor="b"/>
          <a:lstStyle>
            <a:lvl1pPr>
              <a:defRPr sz="3199"/>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435" y="698261"/>
            <a:ext cx="9819974"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a:t>Click icon to add picture</a:t>
            </a:r>
            <a:endParaRPr lang="en-US" dirty="0"/>
          </a:p>
        </p:txBody>
      </p:sp>
      <p:sp>
        <p:nvSpPr>
          <p:cNvPr id="4" name="Text Placeholder 3"/>
          <p:cNvSpPr>
            <a:spLocks noGrp="1"/>
          </p:cNvSpPr>
          <p:nvPr>
            <p:ph type="body" sz="half" idx="2"/>
          </p:nvPr>
        </p:nvSpPr>
        <p:spPr>
          <a:xfrm>
            <a:off x="913536" y="5108728"/>
            <a:ext cx="10361753" cy="682472"/>
          </a:xfrm>
        </p:spPr>
        <p:txBody>
          <a:bodyPr/>
          <a:lstStyle>
            <a:lvl1pPr marL="0" indent="0" algn="ctr">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45361147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a:xfrm>
            <a:off x="913536" y="609600"/>
            <a:ext cx="10361753" cy="3427245"/>
          </a:xfrm>
        </p:spPr>
        <p:txBody>
          <a:bodyPr anchor="ctr"/>
          <a:lstStyle>
            <a:lvl1pPr algn="ctr">
              <a:defRPr sz="3199"/>
            </a:lvl1pPr>
          </a:lstStyle>
          <a:p>
            <a:r>
              <a:rPr lang="en-US"/>
              <a:t>Click to edit Master title style</a:t>
            </a:r>
            <a:endParaRPr lang="en-US" dirty="0"/>
          </a:p>
        </p:txBody>
      </p:sp>
      <p:sp>
        <p:nvSpPr>
          <p:cNvPr id="4" name="Text Placeholder 3"/>
          <p:cNvSpPr>
            <a:spLocks noGrp="1"/>
          </p:cNvSpPr>
          <p:nvPr>
            <p:ph type="body" sz="half" idx="2"/>
          </p:nvPr>
        </p:nvSpPr>
        <p:spPr>
          <a:xfrm>
            <a:off x="913537" y="4204821"/>
            <a:ext cx="10361753" cy="1586380"/>
          </a:xfrm>
        </p:spPr>
        <p:txBody>
          <a:bodyPr anchor="ctr"/>
          <a:lstStyle>
            <a:lvl1pPr marL="0" indent="0" algn="ctr">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9897600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a:xfrm>
            <a:off x="1445836" y="609600"/>
            <a:ext cx="9300329" cy="2992904"/>
          </a:xfrm>
        </p:spPr>
        <p:txBody>
          <a:bodyPr anchor="ctr"/>
          <a:lstStyle>
            <a:lvl1pPr>
              <a:defRPr sz="3199"/>
            </a:lvl1pPr>
          </a:lstStyle>
          <a:p>
            <a:r>
              <a:rPr lang="en-US"/>
              <a:t>Click to edit Master title style</a:t>
            </a:r>
            <a:endParaRPr lang="en-US" dirty="0"/>
          </a:p>
        </p:txBody>
      </p:sp>
      <p:sp>
        <p:nvSpPr>
          <p:cNvPr id="12" name="Text Placeholder 3"/>
          <p:cNvSpPr>
            <a:spLocks noGrp="1"/>
          </p:cNvSpPr>
          <p:nvPr>
            <p:ph type="body" sz="half" idx="13"/>
          </p:nvPr>
        </p:nvSpPr>
        <p:spPr>
          <a:xfrm>
            <a:off x="1720196" y="3610032"/>
            <a:ext cx="8750020" cy="594788"/>
          </a:xfrm>
        </p:spPr>
        <p:txBody>
          <a:bodyPr anchor="t">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536" y="4372797"/>
            <a:ext cx="10361753" cy="1421053"/>
          </a:xfrm>
        </p:spPr>
        <p:txBody>
          <a:bodyPr anchor="ctr">
            <a:normAutofit/>
          </a:bodyPr>
          <a:lstStyle>
            <a:lvl1pPr marL="0" indent="0" algn="ctr">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13" name="TextBox 12"/>
          <p:cNvSpPr txBox="1"/>
          <p:nvPr/>
        </p:nvSpPr>
        <p:spPr>
          <a:xfrm>
            <a:off x="1001227" y="754166"/>
            <a:ext cx="609441" cy="584776"/>
          </a:xfrm>
          <a:prstGeom prst="rect">
            <a:avLst/>
          </a:prstGeom>
        </p:spPr>
        <p:txBody>
          <a:bodyPr vert="horz" lIns="91416" tIns="45708" rIns="91416" bIns="4570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998" dirty="0">
                <a:solidFill>
                  <a:schemeClr val="tx1"/>
                </a:solidFill>
                <a:effectLst/>
              </a:rPr>
              <a:t>“</a:t>
            </a:r>
          </a:p>
        </p:txBody>
      </p:sp>
      <p:sp>
        <p:nvSpPr>
          <p:cNvPr id="14" name="TextBox 13"/>
          <p:cNvSpPr txBox="1"/>
          <p:nvPr/>
        </p:nvSpPr>
        <p:spPr>
          <a:xfrm>
            <a:off x="10554809" y="2993578"/>
            <a:ext cx="609441" cy="584776"/>
          </a:xfrm>
          <a:prstGeom prst="rect">
            <a:avLst/>
          </a:prstGeom>
        </p:spPr>
        <p:txBody>
          <a:bodyPr vert="horz" lIns="91416" tIns="45708" rIns="91416" bIns="4570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998" dirty="0">
                <a:solidFill>
                  <a:schemeClr val="tx1"/>
                </a:solidFill>
                <a:effectLst/>
              </a:rPr>
              <a:t>”</a:t>
            </a:r>
          </a:p>
        </p:txBody>
      </p:sp>
    </p:spTree>
    <p:extLst>
      <p:ext uri="{BB962C8B-B14F-4D97-AF65-F5344CB8AC3E}">
        <p14:creationId xmlns:p14="http://schemas.microsoft.com/office/powerpoint/2010/main" val="146805157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a:xfrm>
            <a:off x="913537" y="2138722"/>
            <a:ext cx="10361753" cy="2511835"/>
          </a:xfrm>
        </p:spPr>
        <p:txBody>
          <a:bodyPr anchor="b"/>
          <a:lstStyle>
            <a:lvl1pPr algn="ctr">
              <a:defRPr sz="3199"/>
            </a:lvl1pPr>
          </a:lstStyle>
          <a:p>
            <a:r>
              <a:rPr lang="en-US"/>
              <a:t>Click to edit Master title style</a:t>
            </a:r>
            <a:endParaRPr lang="en-US" dirty="0"/>
          </a:p>
        </p:txBody>
      </p:sp>
      <p:sp>
        <p:nvSpPr>
          <p:cNvPr id="4" name="Text Placeholder 3"/>
          <p:cNvSpPr>
            <a:spLocks noGrp="1"/>
          </p:cNvSpPr>
          <p:nvPr>
            <p:ph type="body" sz="half" idx="2"/>
          </p:nvPr>
        </p:nvSpPr>
        <p:spPr>
          <a:xfrm>
            <a:off x="913537" y="4662335"/>
            <a:ext cx="10361753" cy="1140644"/>
          </a:xfrm>
        </p:spPr>
        <p:txBody>
          <a:bodyPr anchor="t"/>
          <a:lstStyle>
            <a:lvl1pPr marL="0" indent="0" algn="ctr">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8741812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15" name="Title 1"/>
          <p:cNvSpPr>
            <a:spLocks noGrp="1"/>
          </p:cNvSpPr>
          <p:nvPr>
            <p:ph type="title"/>
          </p:nvPr>
        </p:nvSpPr>
        <p:spPr>
          <a:xfrm>
            <a:off x="913536" y="609600"/>
            <a:ext cx="10361753"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536" y="2367093"/>
            <a:ext cx="3298117" cy="576262"/>
          </a:xfrm>
        </p:spPr>
        <p:txBody>
          <a:bodyPr anchor="b">
            <a:noAutofit/>
          </a:bodyPr>
          <a:lstStyle>
            <a:lvl1pPr marL="0" indent="0" algn="ctr">
              <a:lnSpc>
                <a:spcPct val="85000"/>
              </a:lnSpc>
              <a:buNone/>
              <a:defRPr sz="2399" b="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536" y="2943356"/>
            <a:ext cx="3298117" cy="2847845"/>
          </a:xfrm>
        </p:spPr>
        <p:txBody>
          <a:bodyPr anchor="t">
            <a:normAutofit/>
          </a:bodyPr>
          <a:lstStyle>
            <a:lvl1pPr marL="0" indent="0" algn="ctr">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1230" y="2367093"/>
            <a:ext cx="3290664" cy="576262"/>
          </a:xfrm>
        </p:spPr>
        <p:txBody>
          <a:bodyPr anchor="b">
            <a:noAutofit/>
          </a:bodyPr>
          <a:lstStyle>
            <a:lvl1pPr marL="0" indent="0" algn="ctr">
              <a:lnSpc>
                <a:spcPct val="85000"/>
              </a:lnSpc>
              <a:buNone/>
              <a:defRPr sz="2399" b="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0192" y="2943356"/>
            <a:ext cx="3302491" cy="2847845"/>
          </a:xfrm>
        </p:spPr>
        <p:txBody>
          <a:bodyPr anchor="t">
            <a:normAutofit/>
          </a:bodyPr>
          <a:lstStyle>
            <a:lvl1pPr marL="0" indent="0" algn="ctr">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1222" y="2367093"/>
            <a:ext cx="3304067" cy="576262"/>
          </a:xfrm>
        </p:spPr>
        <p:txBody>
          <a:bodyPr anchor="b">
            <a:noAutofit/>
          </a:bodyPr>
          <a:lstStyle>
            <a:lvl1pPr marL="0" indent="0" algn="ctr">
              <a:lnSpc>
                <a:spcPct val="85000"/>
              </a:lnSpc>
              <a:buNone/>
              <a:defRPr sz="2399" b="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1222" y="2943356"/>
            <a:ext cx="3304067" cy="2847845"/>
          </a:xfrm>
        </p:spPr>
        <p:txBody>
          <a:bodyPr anchor="t">
            <a:normAutofit/>
          </a:bodyPr>
          <a:lstStyle>
            <a:lvl1pPr marL="0" indent="0" algn="ctr">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1955499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30" name="Title 1"/>
          <p:cNvSpPr>
            <a:spLocks noGrp="1"/>
          </p:cNvSpPr>
          <p:nvPr>
            <p:ph type="title"/>
          </p:nvPr>
        </p:nvSpPr>
        <p:spPr>
          <a:xfrm>
            <a:off x="913536" y="610772"/>
            <a:ext cx="10361753"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536" y="4204820"/>
            <a:ext cx="3295551" cy="576262"/>
          </a:xfrm>
        </p:spPr>
        <p:txBody>
          <a:bodyPr anchor="b">
            <a:noAutofit/>
          </a:bodyPr>
          <a:lstStyle>
            <a:lvl1pPr marL="0" indent="0" algn="ctr">
              <a:lnSpc>
                <a:spcPct val="85000"/>
              </a:lnSpc>
              <a:buNone/>
              <a:defRPr sz="2199" b="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536" y="2367093"/>
            <a:ext cx="3295551"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536" y="4781082"/>
            <a:ext cx="3295551" cy="1010118"/>
          </a:xfrm>
        </p:spPr>
        <p:txBody>
          <a:bodyPr anchor="t">
            <a:normAutofit/>
          </a:bodyPr>
          <a:lstStyle>
            <a:lvl1pPr marL="0" indent="0" algn="ctr">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1602" y="4204820"/>
            <a:ext cx="3300968" cy="576262"/>
          </a:xfrm>
        </p:spPr>
        <p:txBody>
          <a:bodyPr anchor="b">
            <a:noAutofit/>
          </a:bodyPr>
          <a:lstStyle>
            <a:lvl1pPr marL="0" indent="0" algn="ctr">
              <a:lnSpc>
                <a:spcPct val="85000"/>
              </a:lnSpc>
              <a:buNone/>
              <a:defRPr sz="2199" b="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0191" y="2367093"/>
            <a:ext cx="330249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0191" y="4781081"/>
            <a:ext cx="3302492" cy="1010119"/>
          </a:xfrm>
        </p:spPr>
        <p:txBody>
          <a:bodyPr anchor="t">
            <a:normAutofit/>
          </a:bodyPr>
          <a:lstStyle>
            <a:lvl1pPr marL="0" indent="0" algn="ctr">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1222" y="4204820"/>
            <a:ext cx="3299821" cy="576262"/>
          </a:xfrm>
        </p:spPr>
        <p:txBody>
          <a:bodyPr anchor="b">
            <a:noAutofit/>
          </a:bodyPr>
          <a:lstStyle>
            <a:lvl1pPr marL="0" indent="0" algn="ctr">
              <a:lnSpc>
                <a:spcPct val="85000"/>
              </a:lnSpc>
              <a:buNone/>
              <a:defRPr sz="2199" b="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1222" y="2367093"/>
            <a:ext cx="3304067"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1097" y="4781079"/>
            <a:ext cx="3304192" cy="1010121"/>
          </a:xfrm>
        </p:spPr>
        <p:txBody>
          <a:bodyPr anchor="t">
            <a:normAutofit/>
          </a:bodyPr>
          <a:lstStyle>
            <a:lvl1pPr marL="0" indent="0" algn="ctr">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44613459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537" y="2367094"/>
            <a:ext cx="10361753"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7749133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Vertical Title 1"/>
          <p:cNvSpPr>
            <a:spLocks noGrp="1"/>
          </p:cNvSpPr>
          <p:nvPr>
            <p:ph type="title" orient="vert"/>
          </p:nvPr>
        </p:nvSpPr>
        <p:spPr>
          <a:xfrm>
            <a:off x="8722628" y="609602"/>
            <a:ext cx="2552661"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537" y="609602"/>
            <a:ext cx="7656730"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1153605"/>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38"/>
        <p:cNvGrpSpPr/>
        <p:nvPr/>
      </p:nvGrpSpPr>
      <p:grpSpPr>
        <a:xfrm>
          <a:off x="0" y="0"/>
          <a:ext cx="0" cy="0"/>
          <a:chOff x="0" y="0"/>
          <a:chExt cx="0" cy="0"/>
        </a:xfrm>
      </p:grpSpPr>
      <p:sp>
        <p:nvSpPr>
          <p:cNvPr id="39" name="Google Shape;39;p30"/>
          <p:cNvSpPr txBox="1">
            <a:spLocks noGrp="1"/>
          </p:cNvSpPr>
          <p:nvPr>
            <p:ph type="title"/>
          </p:nvPr>
        </p:nvSpPr>
        <p:spPr>
          <a:xfrm>
            <a:off x="1522876" y="609600"/>
            <a:ext cx="9143538" cy="10668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345D7E"/>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30"/>
          <p:cNvSpPr txBox="1">
            <a:spLocks noGrp="1"/>
          </p:cNvSpPr>
          <p:nvPr>
            <p:ph type="body" idx="1"/>
          </p:nvPr>
        </p:nvSpPr>
        <p:spPr>
          <a:xfrm>
            <a:off x="1522876" y="1905000"/>
            <a:ext cx="9143538" cy="3697465"/>
          </a:xfrm>
          <a:prstGeom prst="rect">
            <a:avLst/>
          </a:prstGeom>
          <a:noFill/>
          <a:ln>
            <a:noFill/>
          </a:ln>
        </p:spPr>
        <p:txBody>
          <a:bodyPr spcFirstLastPara="1" wrap="square" lIns="91425" tIns="45700" rIns="91425" bIns="45700" anchor="t" anchorCtr="0">
            <a:normAutofit/>
          </a:bodyPr>
          <a:lstStyle>
            <a:lvl1pPr marL="457200" lvl="0" indent="-320040" algn="l">
              <a:lnSpc>
                <a:spcPct val="90000"/>
              </a:lnSpc>
              <a:spcBef>
                <a:spcPts val="1800"/>
              </a:spcBef>
              <a:spcAft>
                <a:spcPts val="0"/>
              </a:spcAft>
              <a:buSzPts val="1440"/>
              <a:buChar char="▪"/>
              <a:defRPr/>
            </a:lvl1pPr>
            <a:lvl2pPr marL="914400" lvl="1" indent="-342900" algn="l">
              <a:lnSpc>
                <a:spcPct val="90000"/>
              </a:lnSpc>
              <a:spcBef>
                <a:spcPts val="1000"/>
              </a:spcBef>
              <a:spcAft>
                <a:spcPts val="0"/>
              </a:spcAft>
              <a:buSzPts val="1800"/>
              <a:buChar char="–"/>
              <a:defRPr/>
            </a:lvl2pPr>
            <a:lvl3pPr marL="1371600" lvl="2" indent="-320039" algn="l">
              <a:lnSpc>
                <a:spcPct val="90000"/>
              </a:lnSpc>
              <a:spcBef>
                <a:spcPts val="800"/>
              </a:spcBef>
              <a:spcAft>
                <a:spcPts val="0"/>
              </a:spcAft>
              <a:buSzPts val="1440"/>
              <a:buChar char="▪"/>
              <a:defRPr/>
            </a:lvl3pPr>
            <a:lvl4pPr marL="1828800" lvl="3" indent="-342900" algn="l">
              <a:lnSpc>
                <a:spcPct val="90000"/>
              </a:lnSpc>
              <a:spcBef>
                <a:spcPts val="800"/>
              </a:spcBef>
              <a:spcAft>
                <a:spcPts val="0"/>
              </a:spcAft>
              <a:buSzPts val="1800"/>
              <a:buChar char="–"/>
              <a:defRPr/>
            </a:lvl4pPr>
            <a:lvl5pPr marL="2286000" lvl="4" indent="-320039" algn="l">
              <a:lnSpc>
                <a:spcPct val="90000"/>
              </a:lnSpc>
              <a:spcBef>
                <a:spcPts val="800"/>
              </a:spcBef>
              <a:spcAft>
                <a:spcPts val="0"/>
              </a:spcAft>
              <a:buSzPts val="1440"/>
              <a:buChar char="▪"/>
              <a:defRPr/>
            </a:lvl5pPr>
            <a:lvl6pPr marL="2743200" lvl="5" indent="-342900" algn="l">
              <a:lnSpc>
                <a:spcPct val="90000"/>
              </a:lnSpc>
              <a:spcBef>
                <a:spcPts val="800"/>
              </a:spcBef>
              <a:spcAft>
                <a:spcPts val="0"/>
              </a:spcAft>
              <a:buSzPts val="1800"/>
              <a:buChar char="–"/>
              <a:defRPr/>
            </a:lvl6pPr>
            <a:lvl7pPr marL="3200400" lvl="6" indent="-320039" algn="l">
              <a:lnSpc>
                <a:spcPct val="90000"/>
              </a:lnSpc>
              <a:spcBef>
                <a:spcPts val="800"/>
              </a:spcBef>
              <a:spcAft>
                <a:spcPts val="0"/>
              </a:spcAft>
              <a:buSzPts val="1440"/>
              <a:buChar char="▪"/>
              <a:defRPr/>
            </a:lvl7pPr>
            <a:lvl8pPr marL="3657600" lvl="7" indent="-342900" algn="l">
              <a:lnSpc>
                <a:spcPct val="90000"/>
              </a:lnSpc>
              <a:spcBef>
                <a:spcPts val="800"/>
              </a:spcBef>
              <a:spcAft>
                <a:spcPts val="0"/>
              </a:spcAft>
              <a:buSzPts val="1800"/>
              <a:buChar char="–"/>
              <a:defRPr/>
            </a:lvl8pPr>
            <a:lvl9pPr marL="4114800" lvl="8" indent="-320040" algn="l">
              <a:lnSpc>
                <a:spcPct val="90000"/>
              </a:lnSpc>
              <a:spcBef>
                <a:spcPts val="800"/>
              </a:spcBef>
              <a:spcAft>
                <a:spcPts val="0"/>
              </a:spcAft>
              <a:buSzPts val="1440"/>
              <a:buChar char="▪"/>
              <a:defRPr/>
            </a:lvl9pPr>
          </a:lstStyle>
          <a:p>
            <a:endParaRPr/>
          </a:p>
        </p:txBody>
      </p:sp>
      <p:sp>
        <p:nvSpPr>
          <p:cNvPr id="41" name="Google Shape;41;p30"/>
          <p:cNvSpPr txBox="1">
            <a:spLocks noGrp="1"/>
          </p:cNvSpPr>
          <p:nvPr>
            <p:ph type="ftr" idx="11"/>
          </p:nvPr>
        </p:nvSpPr>
        <p:spPr>
          <a:xfrm>
            <a:off x="1507498" y="6516865"/>
            <a:ext cx="6062145"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30"/>
          <p:cNvSpPr txBox="1">
            <a:spLocks noGrp="1"/>
          </p:cNvSpPr>
          <p:nvPr>
            <p:ph type="dt" idx="10"/>
          </p:nvPr>
        </p:nvSpPr>
        <p:spPr>
          <a:xfrm>
            <a:off x="7994363" y="6516865"/>
            <a:ext cx="1327622"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30"/>
          <p:cNvSpPr txBox="1">
            <a:spLocks noGrp="1"/>
          </p:cNvSpPr>
          <p:nvPr>
            <p:ph type="sldNum" idx="12"/>
          </p:nvPr>
        </p:nvSpPr>
        <p:spPr>
          <a:xfrm>
            <a:off x="9730094" y="6516865"/>
            <a:ext cx="936319"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98476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1_Picture with Caption">
    <p:spTree>
      <p:nvGrpSpPr>
        <p:cNvPr id="1" name="Shape 50"/>
        <p:cNvGrpSpPr/>
        <p:nvPr/>
      </p:nvGrpSpPr>
      <p:grpSpPr>
        <a:xfrm>
          <a:off x="0" y="0"/>
          <a:ext cx="0" cy="0"/>
          <a:chOff x="0" y="0"/>
          <a:chExt cx="0" cy="0"/>
        </a:xfrm>
      </p:grpSpPr>
      <p:sp>
        <p:nvSpPr>
          <p:cNvPr id="52" name="Google Shape;52;p32"/>
          <p:cNvSpPr txBox="1">
            <a:spLocks noGrp="1"/>
          </p:cNvSpPr>
          <p:nvPr>
            <p:ph type="title"/>
          </p:nvPr>
        </p:nvSpPr>
        <p:spPr>
          <a:xfrm>
            <a:off x="7923214" y="1371600"/>
            <a:ext cx="3124200" cy="20574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345D7E"/>
              </a:buClr>
              <a:buSzPts val="3200"/>
              <a:buFont typeface="Calibri"/>
              <a:buNone/>
              <a:defRPr sz="32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32" descr="An empty placeholder to add an image. Click on the placeholder and select the image that you wish to add"/>
          <p:cNvSpPr>
            <a:spLocks noGrp="1"/>
          </p:cNvSpPr>
          <p:nvPr>
            <p:ph type="pic" idx="2"/>
          </p:nvPr>
        </p:nvSpPr>
        <p:spPr>
          <a:xfrm>
            <a:off x="1400490" y="1202055"/>
            <a:ext cx="5760720" cy="4206240"/>
          </a:xfrm>
          <a:prstGeom prst="rect">
            <a:avLst/>
          </a:prstGeom>
          <a:solidFill>
            <a:srgbClr val="F2F2F2"/>
          </a:solidFill>
          <a:ln>
            <a:noFill/>
          </a:ln>
        </p:spPr>
      </p:sp>
      <p:sp>
        <p:nvSpPr>
          <p:cNvPr id="54" name="Google Shape;54;p32"/>
          <p:cNvSpPr txBox="1">
            <a:spLocks noGrp="1"/>
          </p:cNvSpPr>
          <p:nvPr>
            <p:ph type="body" idx="1"/>
          </p:nvPr>
        </p:nvSpPr>
        <p:spPr>
          <a:xfrm>
            <a:off x="7923214" y="3536829"/>
            <a:ext cx="3124200" cy="179717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800"/>
              </a:spcBef>
              <a:spcAft>
                <a:spcPts val="0"/>
              </a:spcAft>
              <a:buSzPts val="1280"/>
              <a:buNone/>
              <a:defRPr sz="1600"/>
            </a:lvl1pPr>
            <a:lvl2pPr marL="914400" lvl="1" indent="-228600" algn="l">
              <a:lnSpc>
                <a:spcPct val="90000"/>
              </a:lnSpc>
              <a:spcBef>
                <a:spcPts val="1000"/>
              </a:spcBef>
              <a:spcAft>
                <a:spcPts val="0"/>
              </a:spcAft>
              <a:buSzPts val="1200"/>
              <a:buNone/>
              <a:defRPr sz="1200"/>
            </a:lvl2pPr>
            <a:lvl3pPr marL="1371600" lvl="2" indent="-228600" algn="l">
              <a:lnSpc>
                <a:spcPct val="90000"/>
              </a:lnSpc>
              <a:spcBef>
                <a:spcPts val="800"/>
              </a:spcBef>
              <a:spcAft>
                <a:spcPts val="0"/>
              </a:spcAft>
              <a:buSzPts val="800"/>
              <a:buNone/>
              <a:defRPr sz="1000"/>
            </a:lvl3pPr>
            <a:lvl4pPr marL="1828800" lvl="3" indent="-228600" algn="l">
              <a:lnSpc>
                <a:spcPct val="90000"/>
              </a:lnSpc>
              <a:spcBef>
                <a:spcPts val="800"/>
              </a:spcBef>
              <a:spcAft>
                <a:spcPts val="0"/>
              </a:spcAft>
              <a:buSzPts val="900"/>
              <a:buNone/>
              <a:defRPr sz="900"/>
            </a:lvl4pPr>
            <a:lvl5pPr marL="2286000" lvl="4" indent="-228600" algn="l">
              <a:lnSpc>
                <a:spcPct val="90000"/>
              </a:lnSpc>
              <a:spcBef>
                <a:spcPts val="800"/>
              </a:spcBef>
              <a:spcAft>
                <a:spcPts val="0"/>
              </a:spcAft>
              <a:buSzPts val="720"/>
              <a:buNone/>
              <a:defRPr sz="900"/>
            </a:lvl5pPr>
            <a:lvl6pPr marL="2743200" lvl="5" indent="-228600" algn="l">
              <a:lnSpc>
                <a:spcPct val="90000"/>
              </a:lnSpc>
              <a:spcBef>
                <a:spcPts val="800"/>
              </a:spcBef>
              <a:spcAft>
                <a:spcPts val="0"/>
              </a:spcAft>
              <a:buSzPts val="900"/>
              <a:buNone/>
              <a:defRPr sz="900"/>
            </a:lvl6pPr>
            <a:lvl7pPr marL="3200400" lvl="6" indent="-228600" algn="l">
              <a:lnSpc>
                <a:spcPct val="90000"/>
              </a:lnSpc>
              <a:spcBef>
                <a:spcPts val="800"/>
              </a:spcBef>
              <a:spcAft>
                <a:spcPts val="0"/>
              </a:spcAft>
              <a:buSzPts val="720"/>
              <a:buNone/>
              <a:defRPr sz="900"/>
            </a:lvl7pPr>
            <a:lvl8pPr marL="3657600" lvl="7" indent="-228600" algn="l">
              <a:lnSpc>
                <a:spcPct val="90000"/>
              </a:lnSpc>
              <a:spcBef>
                <a:spcPts val="800"/>
              </a:spcBef>
              <a:spcAft>
                <a:spcPts val="0"/>
              </a:spcAft>
              <a:buSzPts val="900"/>
              <a:buNone/>
              <a:defRPr sz="900"/>
            </a:lvl8pPr>
            <a:lvl9pPr marL="4114800" lvl="8" indent="-228600" algn="l">
              <a:lnSpc>
                <a:spcPct val="90000"/>
              </a:lnSpc>
              <a:spcBef>
                <a:spcPts val="800"/>
              </a:spcBef>
              <a:spcAft>
                <a:spcPts val="0"/>
              </a:spcAft>
              <a:buSzPts val="720"/>
              <a:buNone/>
              <a:defRPr sz="900"/>
            </a:lvl9pPr>
          </a:lstStyle>
          <a:p>
            <a:endParaRPr/>
          </a:p>
        </p:txBody>
      </p:sp>
      <p:sp>
        <p:nvSpPr>
          <p:cNvPr id="55" name="Google Shape;55;p32"/>
          <p:cNvSpPr txBox="1">
            <a:spLocks noGrp="1"/>
          </p:cNvSpPr>
          <p:nvPr>
            <p:ph type="ftr" idx="11"/>
          </p:nvPr>
        </p:nvSpPr>
        <p:spPr>
          <a:xfrm>
            <a:off x="1507498" y="6516865"/>
            <a:ext cx="6062145"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32"/>
          <p:cNvSpPr txBox="1">
            <a:spLocks noGrp="1"/>
          </p:cNvSpPr>
          <p:nvPr>
            <p:ph type="dt" idx="10"/>
          </p:nvPr>
        </p:nvSpPr>
        <p:spPr>
          <a:xfrm>
            <a:off x="7994363" y="6516865"/>
            <a:ext cx="1327622"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2"/>
          <p:cNvSpPr txBox="1">
            <a:spLocks noGrp="1"/>
          </p:cNvSpPr>
          <p:nvPr>
            <p:ph type="sldNum" idx="12"/>
          </p:nvPr>
        </p:nvSpPr>
        <p:spPr>
          <a:xfrm>
            <a:off x="9730094" y="6516865"/>
            <a:ext cx="936319"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9661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536" y="2367093"/>
            <a:ext cx="10361127"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60083564"/>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wo Content" type="twoObj">
  <p:cSld name="1_Two Content">
    <p:spTree>
      <p:nvGrpSpPr>
        <p:cNvPr id="1" name="Shape 58"/>
        <p:cNvGrpSpPr/>
        <p:nvPr/>
      </p:nvGrpSpPr>
      <p:grpSpPr>
        <a:xfrm>
          <a:off x="0" y="0"/>
          <a:ext cx="0" cy="0"/>
          <a:chOff x="0" y="0"/>
          <a:chExt cx="0" cy="0"/>
        </a:xfrm>
      </p:grpSpPr>
      <p:sp>
        <p:nvSpPr>
          <p:cNvPr id="59" name="Google Shape;59;p33"/>
          <p:cNvSpPr txBox="1">
            <a:spLocks noGrp="1"/>
          </p:cNvSpPr>
          <p:nvPr>
            <p:ph type="title"/>
          </p:nvPr>
        </p:nvSpPr>
        <p:spPr>
          <a:xfrm>
            <a:off x="1522876" y="609600"/>
            <a:ext cx="9143538" cy="10668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345D7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33"/>
          <p:cNvSpPr txBox="1">
            <a:spLocks noGrp="1"/>
          </p:cNvSpPr>
          <p:nvPr>
            <p:ph type="body" idx="1"/>
          </p:nvPr>
        </p:nvSpPr>
        <p:spPr>
          <a:xfrm>
            <a:off x="1522413" y="1904999"/>
            <a:ext cx="4435564" cy="4088921"/>
          </a:xfrm>
          <a:prstGeom prst="rect">
            <a:avLst/>
          </a:prstGeom>
          <a:noFill/>
          <a:ln>
            <a:noFill/>
          </a:ln>
        </p:spPr>
        <p:txBody>
          <a:bodyPr spcFirstLastPara="1" wrap="square" lIns="91425" tIns="45700" rIns="91425" bIns="45700" anchor="t" anchorCtr="0">
            <a:normAutofit/>
          </a:bodyPr>
          <a:lstStyle>
            <a:lvl1pPr marL="457200" lvl="0" indent="-350520" algn="l">
              <a:lnSpc>
                <a:spcPct val="90000"/>
              </a:lnSpc>
              <a:spcBef>
                <a:spcPts val="1800"/>
              </a:spcBef>
              <a:spcAft>
                <a:spcPts val="0"/>
              </a:spcAft>
              <a:buSzPts val="1920"/>
              <a:buChar char="▪"/>
              <a:defRPr sz="2400"/>
            </a:lvl1pPr>
            <a:lvl2pPr marL="914400" lvl="1" indent="-355600" algn="l">
              <a:lnSpc>
                <a:spcPct val="90000"/>
              </a:lnSpc>
              <a:spcBef>
                <a:spcPts val="1000"/>
              </a:spcBef>
              <a:spcAft>
                <a:spcPts val="0"/>
              </a:spcAft>
              <a:buSzPts val="2000"/>
              <a:buChar char="–"/>
              <a:defRPr sz="2000"/>
            </a:lvl2pPr>
            <a:lvl3pPr marL="1371600" lvl="2" indent="-320039" algn="l">
              <a:lnSpc>
                <a:spcPct val="90000"/>
              </a:lnSpc>
              <a:spcBef>
                <a:spcPts val="800"/>
              </a:spcBef>
              <a:spcAft>
                <a:spcPts val="0"/>
              </a:spcAft>
              <a:buSzPts val="1440"/>
              <a:buChar char="▪"/>
              <a:defRPr sz="1800"/>
            </a:lvl3pPr>
            <a:lvl4pPr marL="1828800" lvl="3" indent="-330200" algn="l">
              <a:lnSpc>
                <a:spcPct val="90000"/>
              </a:lnSpc>
              <a:spcBef>
                <a:spcPts val="800"/>
              </a:spcBef>
              <a:spcAft>
                <a:spcPts val="0"/>
              </a:spcAft>
              <a:buSzPts val="1600"/>
              <a:buChar char="–"/>
              <a:defRPr sz="1600"/>
            </a:lvl4pPr>
            <a:lvl5pPr marL="2286000" lvl="4" indent="-309879" algn="l">
              <a:lnSpc>
                <a:spcPct val="90000"/>
              </a:lnSpc>
              <a:spcBef>
                <a:spcPts val="800"/>
              </a:spcBef>
              <a:spcAft>
                <a:spcPts val="0"/>
              </a:spcAft>
              <a:buSzPts val="1280"/>
              <a:buChar char="▪"/>
              <a:defRPr sz="1600"/>
            </a:lvl5pPr>
            <a:lvl6pPr marL="2743200" lvl="5" indent="-330200" algn="l">
              <a:lnSpc>
                <a:spcPct val="90000"/>
              </a:lnSpc>
              <a:spcBef>
                <a:spcPts val="800"/>
              </a:spcBef>
              <a:spcAft>
                <a:spcPts val="0"/>
              </a:spcAft>
              <a:buSzPts val="1600"/>
              <a:buChar char="–"/>
              <a:defRPr sz="1600"/>
            </a:lvl6pPr>
            <a:lvl7pPr marL="3200400" lvl="6" indent="-309879" algn="l">
              <a:lnSpc>
                <a:spcPct val="90000"/>
              </a:lnSpc>
              <a:spcBef>
                <a:spcPts val="800"/>
              </a:spcBef>
              <a:spcAft>
                <a:spcPts val="0"/>
              </a:spcAft>
              <a:buSzPts val="1280"/>
              <a:buChar char="▪"/>
              <a:defRPr sz="1600"/>
            </a:lvl7pPr>
            <a:lvl8pPr marL="3657600" lvl="7" indent="-330200" algn="l">
              <a:lnSpc>
                <a:spcPct val="90000"/>
              </a:lnSpc>
              <a:spcBef>
                <a:spcPts val="800"/>
              </a:spcBef>
              <a:spcAft>
                <a:spcPts val="0"/>
              </a:spcAft>
              <a:buSzPts val="1600"/>
              <a:buChar char="–"/>
              <a:defRPr sz="1600"/>
            </a:lvl8pPr>
            <a:lvl9pPr marL="4114800" lvl="8" indent="-309879" algn="l">
              <a:lnSpc>
                <a:spcPct val="90000"/>
              </a:lnSpc>
              <a:spcBef>
                <a:spcPts val="800"/>
              </a:spcBef>
              <a:spcAft>
                <a:spcPts val="0"/>
              </a:spcAft>
              <a:buSzPts val="1280"/>
              <a:buChar char="▪"/>
              <a:defRPr sz="1600"/>
            </a:lvl9pPr>
          </a:lstStyle>
          <a:p>
            <a:endParaRPr/>
          </a:p>
        </p:txBody>
      </p:sp>
      <p:sp>
        <p:nvSpPr>
          <p:cNvPr id="61" name="Google Shape;61;p33"/>
          <p:cNvSpPr txBox="1">
            <a:spLocks noGrp="1"/>
          </p:cNvSpPr>
          <p:nvPr>
            <p:ph type="body" idx="2"/>
          </p:nvPr>
        </p:nvSpPr>
        <p:spPr>
          <a:xfrm>
            <a:off x="6230849" y="1904999"/>
            <a:ext cx="4435564" cy="4088921"/>
          </a:xfrm>
          <a:prstGeom prst="rect">
            <a:avLst/>
          </a:prstGeom>
          <a:noFill/>
          <a:ln>
            <a:noFill/>
          </a:ln>
        </p:spPr>
        <p:txBody>
          <a:bodyPr spcFirstLastPara="1" wrap="square" lIns="91425" tIns="45700" rIns="91425" bIns="45700" anchor="t" anchorCtr="0">
            <a:normAutofit/>
          </a:bodyPr>
          <a:lstStyle>
            <a:lvl1pPr marL="457200" lvl="0" indent="-350520" algn="l">
              <a:lnSpc>
                <a:spcPct val="90000"/>
              </a:lnSpc>
              <a:spcBef>
                <a:spcPts val="1800"/>
              </a:spcBef>
              <a:spcAft>
                <a:spcPts val="0"/>
              </a:spcAft>
              <a:buSzPts val="1920"/>
              <a:buChar char="▪"/>
              <a:defRPr sz="2400"/>
            </a:lvl1pPr>
            <a:lvl2pPr marL="914400" lvl="1" indent="-355600" algn="l">
              <a:lnSpc>
                <a:spcPct val="90000"/>
              </a:lnSpc>
              <a:spcBef>
                <a:spcPts val="1000"/>
              </a:spcBef>
              <a:spcAft>
                <a:spcPts val="0"/>
              </a:spcAft>
              <a:buSzPts val="2000"/>
              <a:buChar char="–"/>
              <a:defRPr sz="2000"/>
            </a:lvl2pPr>
            <a:lvl3pPr marL="1371600" lvl="2" indent="-320039" algn="l">
              <a:lnSpc>
                <a:spcPct val="90000"/>
              </a:lnSpc>
              <a:spcBef>
                <a:spcPts val="800"/>
              </a:spcBef>
              <a:spcAft>
                <a:spcPts val="0"/>
              </a:spcAft>
              <a:buSzPts val="1440"/>
              <a:buChar char="▪"/>
              <a:defRPr sz="1800"/>
            </a:lvl3pPr>
            <a:lvl4pPr marL="1828800" lvl="3" indent="-330200" algn="l">
              <a:lnSpc>
                <a:spcPct val="90000"/>
              </a:lnSpc>
              <a:spcBef>
                <a:spcPts val="800"/>
              </a:spcBef>
              <a:spcAft>
                <a:spcPts val="0"/>
              </a:spcAft>
              <a:buSzPts val="1600"/>
              <a:buChar char="–"/>
              <a:defRPr sz="1600"/>
            </a:lvl4pPr>
            <a:lvl5pPr marL="2286000" lvl="4" indent="-309879" algn="l">
              <a:lnSpc>
                <a:spcPct val="90000"/>
              </a:lnSpc>
              <a:spcBef>
                <a:spcPts val="800"/>
              </a:spcBef>
              <a:spcAft>
                <a:spcPts val="0"/>
              </a:spcAft>
              <a:buSzPts val="1280"/>
              <a:buChar char="▪"/>
              <a:defRPr sz="1600"/>
            </a:lvl5pPr>
            <a:lvl6pPr marL="2743200" lvl="5" indent="-330200" algn="l">
              <a:lnSpc>
                <a:spcPct val="90000"/>
              </a:lnSpc>
              <a:spcBef>
                <a:spcPts val="800"/>
              </a:spcBef>
              <a:spcAft>
                <a:spcPts val="0"/>
              </a:spcAft>
              <a:buSzPts val="1600"/>
              <a:buChar char="–"/>
              <a:defRPr sz="1600"/>
            </a:lvl6pPr>
            <a:lvl7pPr marL="3200400" lvl="6" indent="-309879" algn="l">
              <a:lnSpc>
                <a:spcPct val="90000"/>
              </a:lnSpc>
              <a:spcBef>
                <a:spcPts val="800"/>
              </a:spcBef>
              <a:spcAft>
                <a:spcPts val="0"/>
              </a:spcAft>
              <a:buSzPts val="1280"/>
              <a:buChar char="▪"/>
              <a:defRPr sz="1600"/>
            </a:lvl7pPr>
            <a:lvl8pPr marL="3657600" lvl="7" indent="-330200" algn="l">
              <a:lnSpc>
                <a:spcPct val="90000"/>
              </a:lnSpc>
              <a:spcBef>
                <a:spcPts val="800"/>
              </a:spcBef>
              <a:spcAft>
                <a:spcPts val="0"/>
              </a:spcAft>
              <a:buSzPts val="1600"/>
              <a:buChar char="–"/>
              <a:defRPr sz="1600"/>
            </a:lvl8pPr>
            <a:lvl9pPr marL="4114800" lvl="8" indent="-309879" algn="l">
              <a:lnSpc>
                <a:spcPct val="90000"/>
              </a:lnSpc>
              <a:spcBef>
                <a:spcPts val="800"/>
              </a:spcBef>
              <a:spcAft>
                <a:spcPts val="0"/>
              </a:spcAft>
              <a:buSzPts val="1280"/>
              <a:buChar char="▪"/>
              <a:defRPr sz="1600"/>
            </a:lvl9pPr>
          </a:lstStyle>
          <a:p>
            <a:endParaRPr/>
          </a:p>
        </p:txBody>
      </p:sp>
      <p:sp>
        <p:nvSpPr>
          <p:cNvPr id="62" name="Google Shape;62;p33"/>
          <p:cNvSpPr txBox="1">
            <a:spLocks noGrp="1"/>
          </p:cNvSpPr>
          <p:nvPr>
            <p:ph type="ftr" idx="11"/>
          </p:nvPr>
        </p:nvSpPr>
        <p:spPr>
          <a:xfrm>
            <a:off x="1507498" y="6516865"/>
            <a:ext cx="6062145"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3"/>
          <p:cNvSpPr txBox="1">
            <a:spLocks noGrp="1"/>
          </p:cNvSpPr>
          <p:nvPr>
            <p:ph type="dt" idx="10"/>
          </p:nvPr>
        </p:nvSpPr>
        <p:spPr>
          <a:xfrm>
            <a:off x="7994363" y="6516865"/>
            <a:ext cx="1327622"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3"/>
          <p:cNvSpPr txBox="1">
            <a:spLocks noGrp="1"/>
          </p:cNvSpPr>
          <p:nvPr>
            <p:ph type="sldNum" idx="12"/>
          </p:nvPr>
        </p:nvSpPr>
        <p:spPr>
          <a:xfrm>
            <a:off x="9730094" y="6516865"/>
            <a:ext cx="936319"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44298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a:xfrm>
            <a:off x="913536" y="828564"/>
            <a:ext cx="10349056" cy="2736819"/>
          </a:xfrm>
        </p:spPr>
        <p:txBody>
          <a:bodyPr anchor="b">
            <a:normAutofit/>
          </a:bodyPr>
          <a:lstStyle>
            <a:lvl1pPr>
              <a:defRPr sz="3999"/>
            </a:lvl1pPr>
          </a:lstStyle>
          <a:p>
            <a:r>
              <a:rPr lang="en-US"/>
              <a:t>Click to edit Master title style</a:t>
            </a:r>
            <a:endParaRPr lang="en-US" dirty="0"/>
          </a:p>
        </p:txBody>
      </p:sp>
      <p:sp>
        <p:nvSpPr>
          <p:cNvPr id="3" name="Text Placeholder 2"/>
          <p:cNvSpPr>
            <a:spLocks noGrp="1"/>
          </p:cNvSpPr>
          <p:nvPr>
            <p:ph type="body" idx="1"/>
          </p:nvPr>
        </p:nvSpPr>
        <p:spPr>
          <a:xfrm>
            <a:off x="913536" y="3657458"/>
            <a:ext cx="10349056" cy="1368183"/>
          </a:xfrm>
        </p:spPr>
        <p:txBody>
          <a:bodyPr>
            <a:normAutofit/>
          </a:bodyPr>
          <a:lstStyle>
            <a:lvl1pPr marL="0" indent="0" algn="ctr">
              <a:buNone/>
              <a:defRPr sz="1999">
                <a:solidFill>
                  <a:schemeClr val="bg1">
                    <a:lumMod val="50000"/>
                  </a:schemeClr>
                </a:solidFill>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30870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14" name="Title 1"/>
          <p:cNvSpPr>
            <a:spLocks noGrp="1"/>
          </p:cNvSpPr>
          <p:nvPr>
            <p:ph type="title"/>
          </p:nvPr>
        </p:nvSpPr>
        <p:spPr>
          <a:xfrm>
            <a:off x="913537" y="618518"/>
            <a:ext cx="10361752"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536" y="2367093"/>
            <a:ext cx="510469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0593" y="2367093"/>
            <a:ext cx="510407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6210754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14" name="Title 1"/>
          <p:cNvSpPr>
            <a:spLocks noGrp="1"/>
          </p:cNvSpPr>
          <p:nvPr>
            <p:ph type="title"/>
          </p:nvPr>
        </p:nvSpPr>
        <p:spPr>
          <a:xfrm>
            <a:off x="913537" y="618518"/>
            <a:ext cx="10361752"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029" y="2371018"/>
            <a:ext cx="4872205" cy="679994"/>
          </a:xfrm>
        </p:spPr>
        <p:txBody>
          <a:bodyPr anchor="b">
            <a:noAutofit/>
          </a:bodyPr>
          <a:lstStyle>
            <a:lvl1pPr marL="0" indent="0">
              <a:lnSpc>
                <a:spcPct val="85000"/>
              </a:lnSpc>
              <a:buNone/>
              <a:defRPr sz="2599" b="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537" y="3051013"/>
            <a:ext cx="510469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4757" y="2371018"/>
            <a:ext cx="4880533" cy="679994"/>
          </a:xfrm>
        </p:spPr>
        <p:txBody>
          <a:bodyPr anchor="b">
            <a:noAutofit/>
          </a:bodyPr>
          <a:lstStyle>
            <a:lvl1pPr marL="0" indent="0">
              <a:lnSpc>
                <a:spcPct val="85000"/>
              </a:lnSpc>
              <a:buNone/>
              <a:defRPr sz="2599" b="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0593" y="3051013"/>
            <a:ext cx="510407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125670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24781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94519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a:xfrm>
            <a:off x="913537" y="609600"/>
            <a:ext cx="3934663" cy="2023252"/>
          </a:xfrm>
        </p:spPr>
        <p:txBody>
          <a:bodyPr anchor="b"/>
          <a:lstStyle>
            <a:lvl1pPr algn="ctr">
              <a:defRPr sz="3199"/>
            </a:lvl1pPr>
          </a:lstStyle>
          <a:p>
            <a:r>
              <a:rPr lang="en-US"/>
              <a:t>Click to edit Master title style</a:t>
            </a:r>
            <a:endParaRPr lang="en-US" dirty="0"/>
          </a:p>
        </p:txBody>
      </p:sp>
      <p:sp>
        <p:nvSpPr>
          <p:cNvPr id="10" name="Content Placeholder 2"/>
          <p:cNvSpPr>
            <a:spLocks noGrp="1"/>
          </p:cNvSpPr>
          <p:nvPr>
            <p:ph sz="quarter" idx="13"/>
          </p:nvPr>
        </p:nvSpPr>
        <p:spPr>
          <a:xfrm>
            <a:off x="5076740" y="609601"/>
            <a:ext cx="6198548"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537" y="2632852"/>
            <a:ext cx="3934664" cy="3158348"/>
          </a:xfrm>
        </p:spPr>
        <p:txBody>
          <a:bodyPr/>
          <a:lstStyle>
            <a:lvl1pPr marL="0" indent="0" algn="ctr">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1039867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a:xfrm>
            <a:off x="913537" y="609600"/>
            <a:ext cx="5933423" cy="2023254"/>
          </a:xfrm>
        </p:spPr>
        <p:txBody>
          <a:bodyPr anchor="b"/>
          <a:lstStyle>
            <a:lvl1pPr algn="ctr">
              <a:defRPr sz="3199"/>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2870" y="609601"/>
            <a:ext cx="3254510"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a:t>Click icon to add picture</a:t>
            </a:r>
            <a:endParaRPr lang="en-US" dirty="0"/>
          </a:p>
        </p:txBody>
      </p:sp>
      <p:sp>
        <p:nvSpPr>
          <p:cNvPr id="4" name="Text Placeholder 3"/>
          <p:cNvSpPr>
            <a:spLocks noGrp="1"/>
          </p:cNvSpPr>
          <p:nvPr>
            <p:ph type="body" sz="half" idx="2"/>
          </p:nvPr>
        </p:nvSpPr>
        <p:spPr>
          <a:xfrm>
            <a:off x="913557" y="2632853"/>
            <a:ext cx="5933403" cy="3158347"/>
          </a:xfrm>
        </p:spPr>
        <p:txBody>
          <a:bodyPr/>
          <a:lstStyle>
            <a:lvl1pPr marL="0" indent="0" algn="ctr">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5896202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2">
            <a:alphaModFix/>
            <a:extLst>
              <a:ext uri="{28A0092B-C50C-407E-A947-70E740481C1C}">
                <a14:useLocalDpi xmlns:a14="http://schemas.microsoft.com/office/drawing/2010/main" val="0"/>
              </a:ext>
            </a:extLst>
          </a:blip>
          <a:srcRect/>
          <a:stretch>
            <a:fillRect/>
          </a:stretch>
        </p:blipFill>
        <p:spPr bwMode="auto">
          <a:xfrm>
            <a:off x="0" y="-1"/>
            <a:ext cx="12188828"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537" y="618518"/>
            <a:ext cx="10361752"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537" y="2367094"/>
            <a:ext cx="10361753"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6737" y="5883276"/>
            <a:ext cx="2742486" cy="365125"/>
          </a:xfrm>
          <a:prstGeom prst="rect">
            <a:avLst/>
          </a:prstGeom>
        </p:spPr>
        <p:txBody>
          <a:bodyPr vert="horz" lIns="91440" tIns="45720" rIns="91440" bIns="45720" rtlCol="0" anchor="ctr"/>
          <a:lstStyle>
            <a:lvl1pPr algn="r">
              <a:defRPr sz="1000">
                <a:solidFill>
                  <a:schemeClr val="tx1"/>
                </a:solidFill>
              </a:defRPr>
            </a:lvl1pPr>
          </a:lstStyle>
          <a:p>
            <a:endParaRPr lang="en-IN"/>
          </a:p>
        </p:txBody>
      </p:sp>
      <p:sp>
        <p:nvSpPr>
          <p:cNvPr id="5" name="Footer Placeholder 4"/>
          <p:cNvSpPr>
            <a:spLocks noGrp="1"/>
          </p:cNvSpPr>
          <p:nvPr>
            <p:ph type="ftr" sz="quarter" idx="3"/>
          </p:nvPr>
        </p:nvSpPr>
        <p:spPr>
          <a:xfrm>
            <a:off x="913537" y="5883276"/>
            <a:ext cx="6671149"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1273" y="5883276"/>
            <a:ext cx="764016" cy="365125"/>
          </a:xfrm>
          <a:prstGeom prst="rect">
            <a:avLst/>
          </a:prstGeom>
        </p:spPr>
        <p:txBody>
          <a:bodyPr vert="horz" lIns="91440" tIns="45720" rIns="91440" bIns="45720" rtlCol="0" anchor="ctr"/>
          <a:lstStyle>
            <a:lvl1pPr algn="r">
              <a:defRPr sz="1000">
                <a:solidFill>
                  <a:schemeClr val="tx1"/>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8674632"/>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 id="2147483719" r:id="rId16"/>
    <p:sldLayoutId id="2147483720" r:id="rId17"/>
    <p:sldLayoutId id="2147483721" r:id="rId18"/>
    <p:sldLayoutId id="2147483722" r:id="rId19"/>
    <p:sldLayoutId id="2147483723" r:id="rId20"/>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lvl1pPr algn="ctr" defTabSz="914126" rtl="0" eaLnBrk="1" latinLnBrk="0" hangingPunct="1">
        <a:lnSpc>
          <a:spcPct val="90000"/>
        </a:lnSpc>
        <a:spcBef>
          <a:spcPct val="0"/>
        </a:spcBef>
        <a:buNone/>
        <a:defRPr sz="3599" kern="1200" cap="all" baseline="0">
          <a:solidFill>
            <a:schemeClr val="tx1"/>
          </a:solidFill>
          <a:effectLst/>
          <a:latin typeface="+mj-lt"/>
          <a:ea typeface="+mj-ea"/>
          <a:cs typeface="+mj-cs"/>
        </a:defRPr>
      </a:lvl1pPr>
    </p:titleStyle>
    <p:bodyStyle>
      <a:lvl1pPr marL="228531" indent="-228531" algn="l" defTabSz="914126" rtl="0" eaLnBrk="1" latinLnBrk="0" hangingPunct="1">
        <a:lnSpc>
          <a:spcPct val="120000"/>
        </a:lnSpc>
        <a:spcBef>
          <a:spcPts val="1000"/>
        </a:spcBef>
        <a:buClr>
          <a:schemeClr val="tx1"/>
        </a:buClr>
        <a:buFont typeface="Arial" panose="020B0604020202020204" pitchFamily="34" charset="0"/>
        <a:buChar char="•"/>
        <a:defRPr sz="1999" kern="1200" cap="all" baseline="0">
          <a:solidFill>
            <a:schemeClr val="tx1"/>
          </a:solidFill>
          <a:effectLst/>
          <a:latin typeface="+mn-lt"/>
          <a:ea typeface="+mn-ea"/>
          <a:cs typeface="+mn-cs"/>
        </a:defRPr>
      </a:lvl1pPr>
      <a:lvl2pPr marL="685594" indent="-228531" algn="l" defTabSz="914126" rtl="0" eaLnBrk="1" latinLnBrk="0" hangingPunct="1">
        <a:lnSpc>
          <a:spcPct val="120000"/>
        </a:lnSpc>
        <a:spcBef>
          <a:spcPts val="500"/>
        </a:spcBef>
        <a:buClr>
          <a:schemeClr val="tx1"/>
        </a:buClr>
        <a:buFont typeface="Arial" panose="020B0604020202020204" pitchFamily="34" charset="0"/>
        <a:buChar char="•"/>
        <a:defRPr sz="1799" kern="1200" cap="all" baseline="0">
          <a:solidFill>
            <a:schemeClr val="tx1"/>
          </a:solidFill>
          <a:effectLst/>
          <a:latin typeface="+mn-lt"/>
          <a:ea typeface="+mn-ea"/>
          <a:cs typeface="+mn-cs"/>
        </a:defRPr>
      </a:lvl2pPr>
      <a:lvl3pPr marL="1142657" indent="-228531" algn="l" defTabSz="914126"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599720" indent="-228531" algn="l" defTabSz="914126"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6783" indent="-228531" algn="l" defTabSz="914126"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3846" indent="-228531" algn="l" defTabSz="914126"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0908" indent="-228531" algn="l" defTabSz="914126"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7971" indent="-228531" algn="l" defTabSz="914126"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5034" indent="-228531" algn="l" defTabSz="914126"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9.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9.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0.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
          <p:cNvSpPr txBox="1">
            <a:spLocks noGrp="1"/>
          </p:cNvSpPr>
          <p:nvPr>
            <p:ph type="ctr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lt1"/>
              </a:buClr>
              <a:buSzPts val="6600"/>
              <a:buFont typeface="Calibri"/>
              <a:buNone/>
            </a:pPr>
            <a:r>
              <a:rPr lang="en-US" dirty="0"/>
              <a:t>Micro Credit Loan Defaulter Project Presentation</a:t>
            </a:r>
            <a:endParaRPr dirty="0"/>
          </a:p>
        </p:txBody>
      </p:sp>
      <p:sp>
        <p:nvSpPr>
          <p:cNvPr id="119" name="Google Shape;119;p1"/>
          <p:cNvSpPr txBox="1">
            <a:spLocks noGrp="1"/>
          </p:cNvSpPr>
          <p:nvPr>
            <p:ph type="subTitle" idx="1"/>
          </p:nvPr>
        </p:nvSpPr>
        <p:spPr>
          <a:xfrm>
            <a:off x="1522427" y="5029200"/>
            <a:ext cx="9820500" cy="838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920"/>
              <a:buNone/>
            </a:pPr>
            <a:r>
              <a:rPr lang="en-US" dirty="0"/>
              <a:t>Submitted By | Ankit Dadarwala | Data Science Intern at Flip Robo Technologies</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1"/>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a:t>Exploratory Data Analysis</a:t>
            </a:r>
            <a:endParaRPr/>
          </a:p>
        </p:txBody>
      </p:sp>
      <p:grpSp>
        <p:nvGrpSpPr>
          <p:cNvPr id="181" name="Google Shape;181;p11"/>
          <p:cNvGrpSpPr/>
          <p:nvPr/>
        </p:nvGrpSpPr>
        <p:grpSpPr>
          <a:xfrm>
            <a:off x="7237412" y="2015615"/>
            <a:ext cx="3867678" cy="3056467"/>
            <a:chOff x="228599" y="0"/>
            <a:chExt cx="4114800" cy="4114800"/>
          </a:xfrm>
        </p:grpSpPr>
        <p:sp>
          <p:nvSpPr>
            <p:cNvPr id="182" name="Google Shape;182;p11"/>
            <p:cNvSpPr/>
            <p:nvPr/>
          </p:nvSpPr>
          <p:spPr>
            <a:xfrm>
              <a:off x="228599" y="0"/>
              <a:ext cx="4114800" cy="4114800"/>
            </a:xfrm>
            <a:prstGeom prst="quadArrow">
              <a:avLst>
                <a:gd name="adj1" fmla="val 2000"/>
                <a:gd name="adj2" fmla="val 4000"/>
                <a:gd name="adj3" fmla="val 5000"/>
              </a:avLst>
            </a:prstGeom>
            <a:solidFill>
              <a:srgbClr val="F1D6CD"/>
            </a:solidFill>
            <a:ln w="9525" cap="flat" cmpd="sng">
              <a:solidFill>
                <a:schemeClr val="dk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a:off x="496061" y="267462"/>
              <a:ext cx="1645920" cy="1645920"/>
            </a:xfrm>
            <a:prstGeom prst="roundRect">
              <a:avLst>
                <a:gd name="adj" fmla="val 16667"/>
              </a:avLst>
            </a:prstGeom>
            <a:solidFill>
              <a:srgbClr val="DC7F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1"/>
            <p:cNvSpPr txBox="1"/>
            <p:nvPr/>
          </p:nvSpPr>
          <p:spPr>
            <a:xfrm>
              <a:off x="576408" y="347809"/>
              <a:ext cx="1485226" cy="1485226"/>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dirty="0">
                  <a:solidFill>
                    <a:schemeClr val="lt1"/>
                  </a:solidFill>
                  <a:latin typeface="Constantia"/>
                  <a:ea typeface="Constantia"/>
                  <a:cs typeface="Constantia"/>
                  <a:sym typeface="Constantia"/>
                </a:rPr>
                <a:t>Shape : 2,09,593 rows and 37 columns</a:t>
              </a:r>
              <a:endParaRPr dirty="0"/>
            </a:p>
          </p:txBody>
        </p:sp>
        <p:sp>
          <p:nvSpPr>
            <p:cNvPr id="185" name="Google Shape;185;p11"/>
            <p:cNvSpPr/>
            <p:nvPr/>
          </p:nvSpPr>
          <p:spPr>
            <a:xfrm>
              <a:off x="2430017" y="267462"/>
              <a:ext cx="1645920" cy="164592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txBox="1"/>
            <p:nvPr/>
          </p:nvSpPr>
          <p:spPr>
            <a:xfrm>
              <a:off x="2510364" y="347809"/>
              <a:ext cx="1485226" cy="1485226"/>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a:solidFill>
                    <a:schemeClr val="lt1"/>
                  </a:solidFill>
                  <a:latin typeface="Constantia"/>
                  <a:ea typeface="Constantia"/>
                  <a:cs typeface="Constantia"/>
                  <a:sym typeface="Constantia"/>
                </a:rPr>
                <a:t>No null values present</a:t>
              </a:r>
              <a:endParaRPr sz="1600" b="0" i="0" u="none" strike="noStrike" cap="none">
                <a:solidFill>
                  <a:schemeClr val="lt1"/>
                </a:solidFill>
                <a:latin typeface="Constantia"/>
                <a:ea typeface="Constantia"/>
                <a:cs typeface="Constantia"/>
                <a:sym typeface="Constantia"/>
              </a:endParaRPr>
            </a:p>
          </p:txBody>
        </p:sp>
        <p:sp>
          <p:nvSpPr>
            <p:cNvPr id="187" name="Google Shape;187;p11"/>
            <p:cNvSpPr/>
            <p:nvPr/>
          </p:nvSpPr>
          <p:spPr>
            <a:xfrm>
              <a:off x="496061" y="2201418"/>
              <a:ext cx="1645920" cy="1645920"/>
            </a:xfrm>
            <a:prstGeom prst="roundRect">
              <a:avLst>
                <a:gd name="adj" fmla="val 16667"/>
              </a:avLst>
            </a:prstGeom>
            <a:solidFill>
              <a:srgbClr val="D8B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txBox="1"/>
            <p:nvPr/>
          </p:nvSpPr>
          <p:spPr>
            <a:xfrm>
              <a:off x="576408" y="2281765"/>
              <a:ext cx="1485226" cy="1485226"/>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dirty="0">
                  <a:solidFill>
                    <a:schemeClr val="lt1"/>
                  </a:solidFill>
                  <a:latin typeface="Constantia"/>
                  <a:ea typeface="Constantia"/>
                  <a:cs typeface="Constantia"/>
                  <a:sym typeface="Constantia"/>
                </a:rPr>
                <a:t>No Duplicate record found</a:t>
              </a:r>
              <a:endParaRPr sz="1600" b="0" i="0" u="none" strike="noStrike" cap="none" dirty="0">
                <a:solidFill>
                  <a:schemeClr val="lt1"/>
                </a:solidFill>
                <a:latin typeface="Constantia"/>
                <a:ea typeface="Constantia"/>
                <a:cs typeface="Constantia"/>
                <a:sym typeface="Constantia"/>
              </a:endParaRPr>
            </a:p>
          </p:txBody>
        </p:sp>
        <p:sp>
          <p:nvSpPr>
            <p:cNvPr id="189" name="Google Shape;189;p11"/>
            <p:cNvSpPr/>
            <p:nvPr/>
          </p:nvSpPr>
          <p:spPr>
            <a:xfrm>
              <a:off x="2430017" y="2201418"/>
              <a:ext cx="1645920" cy="164592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txBox="1"/>
            <p:nvPr/>
          </p:nvSpPr>
          <p:spPr>
            <a:xfrm>
              <a:off x="2510364" y="2281765"/>
              <a:ext cx="1485226" cy="1485226"/>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a:solidFill>
                    <a:schemeClr val="lt1"/>
                  </a:solidFill>
                  <a:latin typeface="Constantia"/>
                  <a:ea typeface="Constantia"/>
                  <a:cs typeface="Constantia"/>
                  <a:sym typeface="Constantia"/>
                </a:rPr>
                <a:t>Datatypes of float, integer and object are in dataset</a:t>
              </a:r>
              <a:endParaRPr sz="1600" b="0" i="0" u="none" strike="noStrike" cap="none">
                <a:solidFill>
                  <a:schemeClr val="lt1"/>
                </a:solidFill>
                <a:latin typeface="Constantia"/>
                <a:ea typeface="Constantia"/>
                <a:cs typeface="Constantia"/>
                <a:sym typeface="Constantia"/>
              </a:endParaRPr>
            </a:p>
          </p:txBody>
        </p:sp>
      </p:grpSp>
      <p:sp>
        <p:nvSpPr>
          <p:cNvPr id="191" name="Google Shape;191;p11"/>
          <p:cNvSpPr txBox="1"/>
          <p:nvPr/>
        </p:nvSpPr>
        <p:spPr>
          <a:xfrm>
            <a:off x="540278" y="2201837"/>
            <a:ext cx="6324600" cy="2862282"/>
          </a:xfrm>
          <a:prstGeom prst="rect">
            <a:avLst/>
          </a:prstGeom>
          <a:noFill/>
          <a:ln w="9525" cap="flat" cmpd="sng">
            <a:solidFill>
              <a:srgbClr val="E9F0F5"/>
            </a:solidFill>
            <a:prstDash val="solid"/>
            <a:round/>
            <a:headEnd type="none" w="sm" len="sm"/>
            <a:tailEnd type="none" w="sm" len="sm"/>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b="0" i="0" u="none" strike="noStrike" cap="none" dirty="0">
                <a:solidFill>
                  <a:schemeClr val="dk1"/>
                </a:solidFill>
                <a:latin typeface="Calibri"/>
                <a:ea typeface="Calibri"/>
                <a:cs typeface="Calibri"/>
                <a:sym typeface="Calibri"/>
              </a:rPr>
              <a:t>First I have imported the necessary libraries and loaded the entire dataset in our </a:t>
            </a:r>
            <a:r>
              <a:rPr lang="en-US" sz="1800" b="0" i="0" u="none" strike="noStrike" cap="none" dirty="0" err="1">
                <a:solidFill>
                  <a:schemeClr val="dk1"/>
                </a:solidFill>
                <a:latin typeface="Calibri"/>
                <a:ea typeface="Calibri"/>
                <a:cs typeface="Calibri"/>
                <a:sym typeface="Calibri"/>
              </a:rPr>
              <a:t>Jupyter</a:t>
            </a:r>
            <a:r>
              <a:rPr lang="en-US" sz="1800" b="0" i="0" u="none" strike="noStrike" cap="none" dirty="0">
                <a:solidFill>
                  <a:schemeClr val="dk1"/>
                </a:solidFill>
                <a:latin typeface="Calibri"/>
                <a:ea typeface="Calibri"/>
                <a:cs typeface="Calibri"/>
                <a:sym typeface="Calibri"/>
              </a:rPr>
              <a:t> Notebook and renamed the project file from untitled.</a:t>
            </a:r>
            <a:endParaRPr dirty="0"/>
          </a:p>
          <a:p>
            <a:pPr marL="285750" marR="0" lvl="0" indent="-285750" algn="l" rtl="0">
              <a:spcBef>
                <a:spcPts val="0"/>
              </a:spcBef>
              <a:spcAft>
                <a:spcPts val="0"/>
              </a:spcAft>
              <a:buClr>
                <a:schemeClr val="dk1"/>
              </a:buClr>
              <a:buSzPts val="1800"/>
              <a:buFont typeface="Noto Sans Symbols"/>
              <a:buChar char="●"/>
            </a:pPr>
            <a:r>
              <a:rPr lang="en-US" sz="1800" b="0" i="0" u="none" strike="noStrike" cap="none" dirty="0">
                <a:solidFill>
                  <a:schemeClr val="dk1"/>
                </a:solidFill>
                <a:latin typeface="Calibri"/>
                <a:ea typeface="Calibri"/>
                <a:cs typeface="Calibri"/>
                <a:sym typeface="Calibri"/>
              </a:rPr>
              <a:t>Then I checked the shape of our dataset and found that we have a total of 2,09,593 rows and 37 different columns.</a:t>
            </a:r>
            <a:endParaRPr dirty="0"/>
          </a:p>
          <a:p>
            <a:pPr marL="285750" marR="0" lvl="0" indent="-285750" algn="l" rtl="0">
              <a:spcBef>
                <a:spcPts val="0"/>
              </a:spcBef>
              <a:spcAft>
                <a:spcPts val="0"/>
              </a:spcAft>
              <a:buClr>
                <a:schemeClr val="dk1"/>
              </a:buClr>
              <a:buSzPts val="1800"/>
              <a:buFont typeface="Noto Sans Symbols"/>
              <a:buChar char="●"/>
            </a:pPr>
            <a:r>
              <a:rPr lang="en-US" sz="1800" b="0" i="0" u="none" strike="noStrike" cap="none" dirty="0">
                <a:solidFill>
                  <a:schemeClr val="dk1"/>
                </a:solidFill>
                <a:latin typeface="Calibri"/>
                <a:ea typeface="Calibri"/>
                <a:cs typeface="Calibri"/>
                <a:sym typeface="Calibri"/>
              </a:rPr>
              <a:t>We don’t have any null values or missing values present in our dataset.</a:t>
            </a:r>
            <a:endParaRPr dirty="0"/>
          </a:p>
          <a:p>
            <a:pPr marL="285750" marR="0" lvl="0" indent="-285750" algn="l" rtl="0">
              <a:spcBef>
                <a:spcPts val="0"/>
              </a:spcBef>
              <a:spcAft>
                <a:spcPts val="0"/>
              </a:spcAft>
              <a:buClr>
                <a:schemeClr val="dk1"/>
              </a:buClr>
              <a:buSzPts val="1800"/>
              <a:buFont typeface="Noto Sans Symbols"/>
              <a:buChar char="●"/>
            </a:pPr>
            <a:r>
              <a:rPr lang="en-US" sz="1800" b="0" i="0" u="none" strike="noStrike" cap="none" dirty="0">
                <a:solidFill>
                  <a:schemeClr val="dk1"/>
                </a:solidFill>
                <a:latin typeface="Calibri"/>
                <a:ea typeface="Calibri"/>
                <a:cs typeface="Calibri"/>
                <a:sym typeface="Calibri"/>
              </a:rPr>
              <a:t>By checking the data types I came to know that our data set consists of columns have float, integer and object data type values.</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2"/>
          <p:cNvSpPr txBox="1">
            <a:spLocks noGrp="1"/>
          </p:cNvSpPr>
          <p:nvPr>
            <p:ph type="title"/>
          </p:nvPr>
        </p:nvSpPr>
        <p:spPr>
          <a:xfrm>
            <a:off x="8319454" y="495300"/>
            <a:ext cx="3124200" cy="20574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dirty="0"/>
              <a:t>Describe</a:t>
            </a:r>
            <a:endParaRPr dirty="0"/>
          </a:p>
        </p:txBody>
      </p:sp>
      <p:sp>
        <p:nvSpPr>
          <p:cNvPr id="198" name="Google Shape;198;p12"/>
          <p:cNvSpPr txBox="1">
            <a:spLocks noGrp="1"/>
          </p:cNvSpPr>
          <p:nvPr>
            <p:ph type="body" idx="1"/>
          </p:nvPr>
        </p:nvSpPr>
        <p:spPr>
          <a:xfrm>
            <a:off x="8319454" y="2866269"/>
            <a:ext cx="3124200" cy="1797171"/>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280"/>
              <a:buNone/>
            </a:pPr>
            <a:r>
              <a:rPr lang="en-US" dirty="0"/>
              <a:t>Here we see a statistical  representation of the all the numeric data columns.</a:t>
            </a:r>
          </a:p>
          <a:p>
            <a:pPr marL="0" lvl="0" indent="0" algn="l" rtl="0">
              <a:lnSpc>
                <a:spcPct val="90000"/>
              </a:lnSpc>
              <a:spcBef>
                <a:spcPts val="0"/>
              </a:spcBef>
              <a:spcAft>
                <a:spcPts val="0"/>
              </a:spcAft>
              <a:buSzPts val="1280"/>
              <a:buNone/>
            </a:pPr>
            <a:r>
              <a:rPr lang="en-US" dirty="0"/>
              <a:t>In that have outliers so treat them with different methods</a:t>
            </a:r>
            <a:endParaRPr dirty="0"/>
          </a:p>
        </p:txBody>
      </p:sp>
      <p:pic>
        <p:nvPicPr>
          <p:cNvPr id="5" name="Picture Placeholder 4">
            <a:extLst>
              <a:ext uri="{FF2B5EF4-FFF2-40B4-BE49-F238E27FC236}">
                <a16:creationId xmlns:a16="http://schemas.microsoft.com/office/drawing/2014/main" id="{7530A9FF-C81D-4AE1-A4E6-4A041DFE8C70}"/>
              </a:ext>
            </a:extLst>
          </p:cNvPr>
          <p:cNvPicPr>
            <a:picLocks noGrp="1" noChangeAspect="1"/>
          </p:cNvPicPr>
          <p:nvPr>
            <p:ph type="pic" idx="2"/>
          </p:nvPr>
        </p:nvPicPr>
        <p:blipFill>
          <a:blip r:embed="rId3"/>
          <a:stretch>
            <a:fillRect/>
          </a:stretch>
        </p:blipFill>
        <p:spPr>
          <a:xfrm>
            <a:off x="0" y="-42889"/>
            <a:ext cx="7923214" cy="6943778"/>
          </a:xfr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3"/>
          <p:cNvSpPr txBox="1">
            <a:spLocks noGrp="1"/>
          </p:cNvSpPr>
          <p:nvPr>
            <p:ph type="title"/>
          </p:nvPr>
        </p:nvSpPr>
        <p:spPr>
          <a:xfrm>
            <a:off x="6257713" y="1811866"/>
            <a:ext cx="2290445" cy="116586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dirty="0"/>
              <a:t>Bivariate Analysis</a:t>
            </a:r>
            <a:endParaRPr dirty="0"/>
          </a:p>
        </p:txBody>
      </p:sp>
      <p:sp>
        <p:nvSpPr>
          <p:cNvPr id="204" name="Google Shape;204;p13"/>
          <p:cNvSpPr txBox="1">
            <a:spLocks noGrp="1"/>
          </p:cNvSpPr>
          <p:nvPr>
            <p:ph type="body" idx="1"/>
          </p:nvPr>
        </p:nvSpPr>
        <p:spPr>
          <a:xfrm>
            <a:off x="6033557" y="3223260"/>
            <a:ext cx="3124200" cy="1797171"/>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280"/>
              <a:buNone/>
            </a:pPr>
            <a:r>
              <a:rPr lang="en-US" dirty="0"/>
              <a:t>With the help of Bar Plot we are able to see the success and failure label data for the columns basically the feature data.</a:t>
            </a:r>
          </a:p>
        </p:txBody>
      </p:sp>
      <p:pic>
        <p:nvPicPr>
          <p:cNvPr id="5" name="Picture Placeholder 4">
            <a:extLst>
              <a:ext uri="{FF2B5EF4-FFF2-40B4-BE49-F238E27FC236}">
                <a16:creationId xmlns:a16="http://schemas.microsoft.com/office/drawing/2014/main" id="{A6976230-11F5-4FCC-9846-F27B4819F55E}"/>
              </a:ext>
            </a:extLst>
          </p:cNvPr>
          <p:cNvPicPr>
            <a:picLocks noGrp="1" noChangeAspect="1"/>
          </p:cNvPicPr>
          <p:nvPr>
            <p:ph type="pic" idx="2"/>
          </p:nvPr>
        </p:nvPicPr>
        <p:blipFill>
          <a:blip r:embed="rId3"/>
          <a:stretch>
            <a:fillRect/>
          </a:stretch>
        </p:blipFill>
        <p:spPr>
          <a:xfrm>
            <a:off x="618066" y="187646"/>
            <a:ext cx="4882333" cy="6042442"/>
          </a:xfr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17"/>
          <p:cNvSpPr txBox="1">
            <a:spLocks noGrp="1"/>
          </p:cNvSpPr>
          <p:nvPr>
            <p:ph type="title"/>
          </p:nvPr>
        </p:nvSpPr>
        <p:spPr>
          <a:xfrm>
            <a:off x="8305800" y="1202055"/>
            <a:ext cx="2225148" cy="1600412"/>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sz="3000" dirty="0"/>
              <a:t>Multivariate Analysis</a:t>
            </a:r>
            <a:endParaRPr sz="3000" dirty="0"/>
          </a:p>
        </p:txBody>
      </p:sp>
      <p:sp>
        <p:nvSpPr>
          <p:cNvPr id="233" name="Google Shape;233;p17"/>
          <p:cNvSpPr txBox="1">
            <a:spLocks noGrp="1"/>
          </p:cNvSpPr>
          <p:nvPr>
            <p:ph type="body" idx="1"/>
          </p:nvPr>
        </p:nvSpPr>
        <p:spPr>
          <a:xfrm>
            <a:off x="8111066" y="2921000"/>
            <a:ext cx="2750081" cy="16786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280"/>
              <a:buNone/>
            </a:pPr>
            <a:r>
              <a:rPr lang="en-US" dirty="0"/>
              <a:t>I used the Distribution plot to check through all the column details ensuring that the distribution is displayed for further analysis</a:t>
            </a:r>
            <a:endParaRPr dirty="0"/>
          </a:p>
        </p:txBody>
      </p:sp>
      <p:pic>
        <p:nvPicPr>
          <p:cNvPr id="9" name="Picture Placeholder 8">
            <a:extLst>
              <a:ext uri="{FF2B5EF4-FFF2-40B4-BE49-F238E27FC236}">
                <a16:creationId xmlns:a16="http://schemas.microsoft.com/office/drawing/2014/main" id="{FE8F8678-C54C-4AC8-8D80-79A7F811E144}"/>
              </a:ext>
            </a:extLst>
          </p:cNvPr>
          <p:cNvPicPr>
            <a:picLocks noGrp="1" noChangeAspect="1"/>
          </p:cNvPicPr>
          <p:nvPr>
            <p:ph type="pic" idx="2"/>
          </p:nvPr>
        </p:nvPicPr>
        <p:blipFill>
          <a:blip r:embed="rId3"/>
          <a:stretch>
            <a:fillRect/>
          </a:stretch>
        </p:blipFill>
        <p:spPr>
          <a:xfrm>
            <a:off x="0" y="-1"/>
            <a:ext cx="7933267" cy="6815323"/>
          </a:xfr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D9F2887-3AD3-4BDF-83EF-4F3CA8B94EC8}"/>
              </a:ext>
            </a:extLst>
          </p:cNvPr>
          <p:cNvPicPr>
            <a:picLocks noChangeAspect="1"/>
          </p:cNvPicPr>
          <p:nvPr/>
        </p:nvPicPr>
        <p:blipFill>
          <a:blip r:embed="rId2"/>
          <a:stretch>
            <a:fillRect/>
          </a:stretch>
        </p:blipFill>
        <p:spPr>
          <a:xfrm>
            <a:off x="1439334" y="83514"/>
            <a:ext cx="6956724" cy="6690971"/>
          </a:xfrm>
          <a:prstGeom prst="rect">
            <a:avLst/>
          </a:prstGeom>
        </p:spPr>
      </p:pic>
      <p:sp>
        <p:nvSpPr>
          <p:cNvPr id="5" name="TextBox 4">
            <a:extLst>
              <a:ext uri="{FF2B5EF4-FFF2-40B4-BE49-F238E27FC236}">
                <a16:creationId xmlns:a16="http://schemas.microsoft.com/office/drawing/2014/main" id="{8DDE2727-6D65-4567-9CE1-4624E4EC86DA}"/>
              </a:ext>
            </a:extLst>
          </p:cNvPr>
          <p:cNvSpPr txBox="1"/>
          <p:nvPr/>
        </p:nvSpPr>
        <p:spPr>
          <a:xfrm>
            <a:off x="8585199" y="753534"/>
            <a:ext cx="3064933" cy="369332"/>
          </a:xfrm>
          <a:prstGeom prst="rect">
            <a:avLst/>
          </a:prstGeom>
          <a:noFill/>
        </p:spPr>
        <p:txBody>
          <a:bodyPr wrap="square" rtlCol="0">
            <a:spAutoFit/>
          </a:bodyPr>
          <a:lstStyle/>
          <a:p>
            <a:r>
              <a:rPr lang="en-US" b="1" dirty="0"/>
              <a:t>CORRELATION HEAT MAP </a:t>
            </a:r>
            <a:endParaRPr lang="en-IN" b="1" dirty="0"/>
          </a:p>
        </p:txBody>
      </p:sp>
      <p:sp>
        <p:nvSpPr>
          <p:cNvPr id="6" name="TextBox 5">
            <a:extLst>
              <a:ext uri="{FF2B5EF4-FFF2-40B4-BE49-F238E27FC236}">
                <a16:creationId xmlns:a16="http://schemas.microsoft.com/office/drawing/2014/main" id="{CAE5FE8C-8A19-4A4C-8D2B-75AEE83CED96}"/>
              </a:ext>
            </a:extLst>
          </p:cNvPr>
          <p:cNvSpPr txBox="1"/>
          <p:nvPr/>
        </p:nvSpPr>
        <p:spPr>
          <a:xfrm>
            <a:off x="8488892" y="1489237"/>
            <a:ext cx="3064933" cy="2862322"/>
          </a:xfrm>
          <a:prstGeom prst="rect">
            <a:avLst/>
          </a:prstGeom>
          <a:noFill/>
        </p:spPr>
        <p:txBody>
          <a:bodyPr wrap="square" rtlCol="0">
            <a:spAutoFit/>
          </a:bodyPr>
          <a:lstStyle/>
          <a:p>
            <a:pPr marL="285750" indent="-285750">
              <a:buFont typeface="Arial" panose="020B0604020202020204" pitchFamily="34" charset="0"/>
              <a:buChar char="•"/>
            </a:pPr>
            <a:r>
              <a:rPr lang="en-US" dirty="0"/>
              <a:t>IN FIGURE SEE THAT TOO MANY COLUMNS ARE CORRELATED WITH EACH OTHER AND MULTI COLINEARITY RATIO IS HIGHT IN SUCH COLUMNS</a:t>
            </a:r>
          </a:p>
          <a:p>
            <a:endParaRPr lang="en-US" dirty="0"/>
          </a:p>
          <a:p>
            <a:pPr marL="285750" indent="-285750">
              <a:buFont typeface="Arial" panose="020B0604020202020204" pitchFamily="34" charset="0"/>
              <a:buChar char="•"/>
            </a:pPr>
            <a:r>
              <a:rPr lang="en-US" dirty="0"/>
              <a:t>WE HAVE TO REMOVE THAT COLUMNS FOR BETTER PREDITION</a:t>
            </a:r>
            <a:endParaRPr lang="en-IN" dirty="0"/>
          </a:p>
        </p:txBody>
      </p:sp>
    </p:spTree>
    <p:extLst>
      <p:ext uri="{BB962C8B-B14F-4D97-AF65-F5344CB8AC3E}">
        <p14:creationId xmlns:p14="http://schemas.microsoft.com/office/powerpoint/2010/main" val="4107753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61" name="Google Shape;261;p21"/>
          <p:cNvSpPr txBox="1">
            <a:spLocks noGrp="1"/>
          </p:cNvSpPr>
          <p:nvPr>
            <p:ph type="body" idx="1"/>
          </p:nvPr>
        </p:nvSpPr>
        <p:spPr>
          <a:xfrm>
            <a:off x="6729409" y="2286354"/>
            <a:ext cx="3312057" cy="260737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ct val="80000"/>
              <a:buNone/>
            </a:pPr>
            <a:r>
              <a:rPr lang="en-US" dirty="0"/>
              <a:t>I created this classification function to obtain the various input model details along with metric information on accuracy, cross validation, the classification report and the difference between accuracy and cross validation using 5 folds to avoid overfitting and underfitting concerns.</a:t>
            </a:r>
            <a:endParaRPr dirty="0"/>
          </a:p>
        </p:txBody>
      </p:sp>
      <p:sp>
        <p:nvSpPr>
          <p:cNvPr id="2" name="TextBox 1">
            <a:extLst>
              <a:ext uri="{FF2B5EF4-FFF2-40B4-BE49-F238E27FC236}">
                <a16:creationId xmlns:a16="http://schemas.microsoft.com/office/drawing/2014/main" id="{A2EFB39D-CCA8-47BB-943B-A2664EB82BE8}"/>
              </a:ext>
            </a:extLst>
          </p:cNvPr>
          <p:cNvSpPr txBox="1"/>
          <p:nvPr/>
        </p:nvSpPr>
        <p:spPr>
          <a:xfrm>
            <a:off x="736600" y="355600"/>
            <a:ext cx="6424610" cy="770980"/>
          </a:xfrm>
          <a:prstGeom prst="rect">
            <a:avLst/>
          </a:prstGeom>
          <a:noFill/>
        </p:spPr>
        <p:txBody>
          <a:bodyPr wrap="square" rtlCol="0">
            <a:spAutoFit/>
          </a:bodyPr>
          <a:lstStyle/>
          <a:p>
            <a:pPr defTabSz="914126">
              <a:lnSpc>
                <a:spcPct val="90000"/>
              </a:lnSpc>
              <a:buClr>
                <a:srgbClr val="345D7E"/>
              </a:buClr>
              <a:buSzPct val="100000"/>
            </a:pPr>
            <a:r>
              <a:rPr lang="en-IN" sz="2900" cap="all" dirty="0">
                <a:latin typeface="+mj-lt"/>
                <a:ea typeface="+mj-ea"/>
                <a:cs typeface="+mj-cs"/>
              </a:rPr>
              <a:t>Run and evaluate select models</a:t>
            </a:r>
          </a:p>
          <a:p>
            <a:endParaRPr lang="en-IN" dirty="0"/>
          </a:p>
        </p:txBody>
      </p:sp>
      <p:sp>
        <p:nvSpPr>
          <p:cNvPr id="3" name="TextBox 2">
            <a:extLst>
              <a:ext uri="{FF2B5EF4-FFF2-40B4-BE49-F238E27FC236}">
                <a16:creationId xmlns:a16="http://schemas.microsoft.com/office/drawing/2014/main" id="{BED944C9-C8AC-4982-B006-71D96E0ED2AC}"/>
              </a:ext>
            </a:extLst>
          </p:cNvPr>
          <p:cNvSpPr txBox="1"/>
          <p:nvPr/>
        </p:nvSpPr>
        <p:spPr>
          <a:xfrm>
            <a:off x="333692" y="1227667"/>
            <a:ext cx="3124200" cy="646331"/>
          </a:xfrm>
          <a:prstGeom prst="rect">
            <a:avLst/>
          </a:prstGeom>
          <a:noFill/>
        </p:spPr>
        <p:txBody>
          <a:bodyPr wrap="square" rtlCol="0">
            <a:spAutoFit/>
          </a:bodyPr>
          <a:lstStyle/>
          <a:p>
            <a:r>
              <a:rPr lang="en-IN" sz="1800" b="1"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 Decision Tree Classifier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8" name="Picture 7">
            <a:extLst>
              <a:ext uri="{FF2B5EF4-FFF2-40B4-BE49-F238E27FC236}">
                <a16:creationId xmlns:a16="http://schemas.microsoft.com/office/drawing/2014/main" id="{3D770F18-EE5A-4481-B99A-A035117A8340}"/>
              </a:ext>
            </a:extLst>
          </p:cNvPr>
          <p:cNvPicPr>
            <a:picLocks noChangeAspect="1"/>
          </p:cNvPicPr>
          <p:nvPr/>
        </p:nvPicPr>
        <p:blipFill rotWithShape="1">
          <a:blip r:embed="rId3">
            <a:extLst>
              <a:ext uri="{28A0092B-C50C-407E-A947-70E740481C1C}">
                <a14:useLocalDpi xmlns:a14="http://schemas.microsoft.com/office/drawing/2010/main" val="0"/>
              </a:ext>
            </a:extLst>
          </a:blip>
          <a:srcRect l="18023" t="33091" r="50516" b="17236"/>
          <a:stretch/>
        </p:blipFill>
        <p:spPr bwMode="auto">
          <a:xfrm>
            <a:off x="458997" y="1975085"/>
            <a:ext cx="5907935" cy="3454640"/>
          </a:xfrm>
          <a:prstGeom prst="rect">
            <a:avLst/>
          </a:prstGeom>
          <a:ln>
            <a:noFill/>
          </a:ln>
          <a:extLst>
            <a:ext uri="{53640926-AAD7-44D8-BBD7-CCE9431645EC}">
              <a14:shadowObscured xmlns:a14="http://schemas.microsoft.com/office/drawing/2010/main"/>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 name="TextBox 1">
            <a:extLst>
              <a:ext uri="{FF2B5EF4-FFF2-40B4-BE49-F238E27FC236}">
                <a16:creationId xmlns:a16="http://schemas.microsoft.com/office/drawing/2014/main" id="{A2EFB39D-CCA8-47BB-943B-A2664EB82BE8}"/>
              </a:ext>
            </a:extLst>
          </p:cNvPr>
          <p:cNvSpPr txBox="1"/>
          <p:nvPr/>
        </p:nvSpPr>
        <p:spPr>
          <a:xfrm>
            <a:off x="736600" y="355600"/>
            <a:ext cx="6424610" cy="770980"/>
          </a:xfrm>
          <a:prstGeom prst="rect">
            <a:avLst/>
          </a:prstGeom>
          <a:noFill/>
        </p:spPr>
        <p:txBody>
          <a:bodyPr wrap="square" rtlCol="0">
            <a:spAutoFit/>
          </a:bodyPr>
          <a:lstStyle/>
          <a:p>
            <a:pPr defTabSz="914126">
              <a:lnSpc>
                <a:spcPct val="90000"/>
              </a:lnSpc>
              <a:buClr>
                <a:srgbClr val="345D7E"/>
              </a:buClr>
              <a:buSzPct val="100000"/>
            </a:pPr>
            <a:r>
              <a:rPr lang="en-IN" sz="2900" cap="all" dirty="0">
                <a:latin typeface="+mj-lt"/>
                <a:ea typeface="+mj-ea"/>
                <a:cs typeface="+mj-cs"/>
              </a:rPr>
              <a:t>Run and evaluate select models</a:t>
            </a:r>
          </a:p>
          <a:p>
            <a:endParaRPr lang="en-IN" dirty="0"/>
          </a:p>
        </p:txBody>
      </p:sp>
      <p:sp>
        <p:nvSpPr>
          <p:cNvPr id="3" name="TextBox 2">
            <a:extLst>
              <a:ext uri="{FF2B5EF4-FFF2-40B4-BE49-F238E27FC236}">
                <a16:creationId xmlns:a16="http://schemas.microsoft.com/office/drawing/2014/main" id="{BED944C9-C8AC-4982-B006-71D96E0ED2AC}"/>
              </a:ext>
            </a:extLst>
          </p:cNvPr>
          <p:cNvSpPr txBox="1"/>
          <p:nvPr/>
        </p:nvSpPr>
        <p:spPr>
          <a:xfrm>
            <a:off x="333692" y="1227667"/>
            <a:ext cx="3124200" cy="646331"/>
          </a:xfrm>
          <a:prstGeom prst="rect">
            <a:avLst/>
          </a:prstGeom>
          <a:noFill/>
        </p:spPr>
        <p:txBody>
          <a:bodyPr wrap="square" rtlCol="0">
            <a:spAutoFit/>
          </a:bodyPr>
          <a:lstStyle/>
          <a:p>
            <a:r>
              <a:rPr lang="en-IN" b="1" u="sng" dirty="0">
                <a:solidFill>
                  <a:srgbClr val="000000"/>
                </a:solidFill>
                <a:latin typeface="Calibri" panose="020F0502020204030204" pitchFamily="34" charset="0"/>
                <a:ea typeface="Times New Roman" panose="02020603050405020304" pitchFamily="18" charset="0"/>
                <a:cs typeface="Calibri" panose="020F0502020204030204" pitchFamily="34" charset="0"/>
              </a:rPr>
              <a:t>2</a:t>
            </a:r>
            <a:r>
              <a:rPr lang="en-IN" sz="1800" b="1"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).SGD Classifier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6" name="Picture 5">
            <a:extLst>
              <a:ext uri="{FF2B5EF4-FFF2-40B4-BE49-F238E27FC236}">
                <a16:creationId xmlns:a16="http://schemas.microsoft.com/office/drawing/2014/main" id="{DBDD1FFE-5AF4-4AA0-900A-A6A6DD50EB5A}"/>
              </a:ext>
            </a:extLst>
          </p:cNvPr>
          <p:cNvPicPr>
            <a:picLocks noChangeAspect="1"/>
          </p:cNvPicPr>
          <p:nvPr/>
        </p:nvPicPr>
        <p:blipFill rotWithShape="1">
          <a:blip r:embed="rId3">
            <a:extLst>
              <a:ext uri="{28A0092B-C50C-407E-A947-70E740481C1C}">
                <a14:useLocalDpi xmlns:a14="http://schemas.microsoft.com/office/drawing/2010/main" val="0"/>
              </a:ext>
            </a:extLst>
          </a:blip>
          <a:srcRect l="11965" t="24581" r="45890" b="26256"/>
          <a:stretch/>
        </p:blipFill>
        <p:spPr bwMode="auto">
          <a:xfrm>
            <a:off x="315915" y="1873998"/>
            <a:ext cx="6124275" cy="353620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108048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 name="TextBox 1">
            <a:extLst>
              <a:ext uri="{FF2B5EF4-FFF2-40B4-BE49-F238E27FC236}">
                <a16:creationId xmlns:a16="http://schemas.microsoft.com/office/drawing/2014/main" id="{A2EFB39D-CCA8-47BB-943B-A2664EB82BE8}"/>
              </a:ext>
            </a:extLst>
          </p:cNvPr>
          <p:cNvSpPr txBox="1"/>
          <p:nvPr/>
        </p:nvSpPr>
        <p:spPr>
          <a:xfrm>
            <a:off x="736600" y="355600"/>
            <a:ext cx="6424610" cy="770980"/>
          </a:xfrm>
          <a:prstGeom prst="rect">
            <a:avLst/>
          </a:prstGeom>
          <a:noFill/>
        </p:spPr>
        <p:txBody>
          <a:bodyPr wrap="square" rtlCol="0">
            <a:spAutoFit/>
          </a:bodyPr>
          <a:lstStyle/>
          <a:p>
            <a:pPr defTabSz="914126">
              <a:lnSpc>
                <a:spcPct val="90000"/>
              </a:lnSpc>
              <a:buClr>
                <a:srgbClr val="345D7E"/>
              </a:buClr>
              <a:buSzPct val="100000"/>
            </a:pPr>
            <a:r>
              <a:rPr lang="en-IN" sz="2900" cap="all" dirty="0">
                <a:latin typeface="+mj-lt"/>
                <a:ea typeface="+mj-ea"/>
                <a:cs typeface="+mj-cs"/>
              </a:rPr>
              <a:t>Run and evaluate select models</a:t>
            </a:r>
          </a:p>
          <a:p>
            <a:endParaRPr lang="en-IN" dirty="0"/>
          </a:p>
        </p:txBody>
      </p:sp>
      <p:sp>
        <p:nvSpPr>
          <p:cNvPr id="3" name="TextBox 2">
            <a:extLst>
              <a:ext uri="{FF2B5EF4-FFF2-40B4-BE49-F238E27FC236}">
                <a16:creationId xmlns:a16="http://schemas.microsoft.com/office/drawing/2014/main" id="{BED944C9-C8AC-4982-B006-71D96E0ED2AC}"/>
              </a:ext>
            </a:extLst>
          </p:cNvPr>
          <p:cNvSpPr txBox="1"/>
          <p:nvPr/>
        </p:nvSpPr>
        <p:spPr>
          <a:xfrm>
            <a:off x="333692" y="1227667"/>
            <a:ext cx="3124200" cy="646331"/>
          </a:xfrm>
          <a:prstGeom prst="rect">
            <a:avLst/>
          </a:prstGeom>
          <a:noFill/>
        </p:spPr>
        <p:txBody>
          <a:bodyPr wrap="square" rtlCol="0">
            <a:spAutoFit/>
          </a:bodyPr>
          <a:lstStyle/>
          <a:p>
            <a:r>
              <a:rPr lang="en-IN" b="1" u="sng" dirty="0">
                <a:solidFill>
                  <a:srgbClr val="000000"/>
                </a:solidFill>
                <a:latin typeface="Calibri" panose="020F0502020204030204" pitchFamily="34" charset="0"/>
                <a:ea typeface="Times New Roman" panose="02020603050405020304" pitchFamily="18" charset="0"/>
                <a:cs typeface="Calibri" panose="020F0502020204030204" pitchFamily="34" charset="0"/>
              </a:rPr>
              <a:t>3</a:t>
            </a:r>
            <a:r>
              <a:rPr lang="en-IN" sz="1800" b="1"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IN" b="1" u="sng" dirty="0" err="1">
                <a:solidFill>
                  <a:srgbClr val="000000"/>
                </a:solidFill>
                <a:latin typeface="Calibri" panose="020F0502020204030204" pitchFamily="34" charset="0"/>
                <a:ea typeface="Times New Roman" panose="02020603050405020304" pitchFamily="18" charset="0"/>
                <a:cs typeface="Calibri" panose="020F0502020204030204" pitchFamily="34" charset="0"/>
              </a:rPr>
              <a:t>XGBoost</a:t>
            </a:r>
            <a:r>
              <a:rPr lang="en-IN" b="1" u="sng"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IN" sz="1800" b="1"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Classifier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9" name="Picture 8">
            <a:extLst>
              <a:ext uri="{FF2B5EF4-FFF2-40B4-BE49-F238E27FC236}">
                <a16:creationId xmlns:a16="http://schemas.microsoft.com/office/drawing/2014/main" id="{D977E43F-AE85-43C2-AF3F-7FAE6FA0E768}"/>
              </a:ext>
            </a:extLst>
          </p:cNvPr>
          <p:cNvPicPr>
            <a:picLocks noChangeAspect="1"/>
          </p:cNvPicPr>
          <p:nvPr/>
        </p:nvPicPr>
        <p:blipFill rotWithShape="1">
          <a:blip r:embed="rId3">
            <a:extLst>
              <a:ext uri="{28A0092B-C50C-407E-A947-70E740481C1C}">
                <a14:useLocalDpi xmlns:a14="http://schemas.microsoft.com/office/drawing/2010/main" val="0"/>
              </a:ext>
            </a:extLst>
          </a:blip>
          <a:srcRect l="18613" t="25054" r="39242" b="10419"/>
          <a:stretch/>
        </p:blipFill>
        <p:spPr bwMode="auto">
          <a:xfrm>
            <a:off x="828992" y="1975084"/>
            <a:ext cx="5978208" cy="374755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649946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 name="TextBox 1">
            <a:extLst>
              <a:ext uri="{FF2B5EF4-FFF2-40B4-BE49-F238E27FC236}">
                <a16:creationId xmlns:a16="http://schemas.microsoft.com/office/drawing/2014/main" id="{A2EFB39D-CCA8-47BB-943B-A2664EB82BE8}"/>
              </a:ext>
            </a:extLst>
          </p:cNvPr>
          <p:cNvSpPr txBox="1"/>
          <p:nvPr/>
        </p:nvSpPr>
        <p:spPr>
          <a:xfrm>
            <a:off x="736600" y="355600"/>
            <a:ext cx="6424610" cy="770980"/>
          </a:xfrm>
          <a:prstGeom prst="rect">
            <a:avLst/>
          </a:prstGeom>
          <a:noFill/>
        </p:spPr>
        <p:txBody>
          <a:bodyPr wrap="square" rtlCol="0">
            <a:spAutoFit/>
          </a:bodyPr>
          <a:lstStyle/>
          <a:p>
            <a:pPr defTabSz="914126">
              <a:lnSpc>
                <a:spcPct val="90000"/>
              </a:lnSpc>
              <a:buClr>
                <a:srgbClr val="345D7E"/>
              </a:buClr>
              <a:buSzPct val="100000"/>
            </a:pPr>
            <a:r>
              <a:rPr lang="en-IN" sz="2900" cap="all" dirty="0">
                <a:latin typeface="+mj-lt"/>
                <a:ea typeface="+mj-ea"/>
                <a:cs typeface="+mj-cs"/>
              </a:rPr>
              <a:t>Run and evaluate select models</a:t>
            </a:r>
          </a:p>
          <a:p>
            <a:endParaRPr lang="en-IN" dirty="0"/>
          </a:p>
        </p:txBody>
      </p:sp>
      <p:sp>
        <p:nvSpPr>
          <p:cNvPr id="3" name="TextBox 2">
            <a:extLst>
              <a:ext uri="{FF2B5EF4-FFF2-40B4-BE49-F238E27FC236}">
                <a16:creationId xmlns:a16="http://schemas.microsoft.com/office/drawing/2014/main" id="{BED944C9-C8AC-4982-B006-71D96E0ED2AC}"/>
              </a:ext>
            </a:extLst>
          </p:cNvPr>
          <p:cNvSpPr txBox="1"/>
          <p:nvPr/>
        </p:nvSpPr>
        <p:spPr>
          <a:xfrm>
            <a:off x="333692" y="1227667"/>
            <a:ext cx="3124200" cy="646331"/>
          </a:xfrm>
          <a:prstGeom prst="rect">
            <a:avLst/>
          </a:prstGeom>
          <a:noFill/>
        </p:spPr>
        <p:txBody>
          <a:bodyPr wrap="square" rtlCol="0">
            <a:spAutoFit/>
          </a:bodyPr>
          <a:lstStyle/>
          <a:p>
            <a:r>
              <a:rPr lang="en-IN" b="1" u="sng" dirty="0">
                <a:solidFill>
                  <a:srgbClr val="000000"/>
                </a:solidFill>
                <a:latin typeface="Calibri" panose="020F0502020204030204" pitchFamily="34" charset="0"/>
                <a:ea typeface="Times New Roman" panose="02020603050405020304" pitchFamily="18" charset="0"/>
                <a:cs typeface="Calibri" panose="020F0502020204030204" pitchFamily="34" charset="0"/>
              </a:rPr>
              <a:t>4</a:t>
            </a:r>
            <a:r>
              <a:rPr lang="en-IN" sz="1800" b="1"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IN" b="1" u="sng" dirty="0">
                <a:solidFill>
                  <a:srgbClr val="000000"/>
                </a:solidFill>
                <a:latin typeface="Calibri" panose="020F0502020204030204" pitchFamily="34" charset="0"/>
                <a:ea typeface="Times New Roman" panose="02020603050405020304" pitchFamily="18" charset="0"/>
                <a:cs typeface="Calibri" panose="020F0502020204030204" pitchFamily="34" charset="0"/>
              </a:rPr>
              <a:t>Random Forest </a:t>
            </a:r>
            <a:r>
              <a:rPr lang="en-IN" sz="1800" b="1"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Classifier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9" name="Picture 8">
            <a:extLst>
              <a:ext uri="{FF2B5EF4-FFF2-40B4-BE49-F238E27FC236}">
                <a16:creationId xmlns:a16="http://schemas.microsoft.com/office/drawing/2014/main" id="{56C17755-EB1F-4847-9AFC-9C8BDDAE20FD}"/>
              </a:ext>
            </a:extLst>
          </p:cNvPr>
          <p:cNvPicPr>
            <a:picLocks noChangeAspect="1"/>
          </p:cNvPicPr>
          <p:nvPr/>
        </p:nvPicPr>
        <p:blipFill rotWithShape="1">
          <a:blip r:embed="rId3">
            <a:extLst>
              <a:ext uri="{28A0092B-C50C-407E-A947-70E740481C1C}">
                <a14:useLocalDpi xmlns:a14="http://schemas.microsoft.com/office/drawing/2010/main" val="0"/>
              </a:ext>
            </a:extLst>
          </a:blip>
          <a:srcRect l="16988" t="51737" r="50952" b="7026"/>
          <a:stretch/>
        </p:blipFill>
        <p:spPr bwMode="auto">
          <a:xfrm>
            <a:off x="443124" y="1811542"/>
            <a:ext cx="4485768" cy="3446257"/>
          </a:xfrm>
          <a:prstGeom prst="rect">
            <a:avLst/>
          </a:prstGeom>
          <a:ln>
            <a:noFill/>
          </a:ln>
          <a:extLst>
            <a:ext uri="{53640926-AAD7-44D8-BBD7-CCE9431645EC}">
              <a14:shadowObscured xmlns:a14="http://schemas.microsoft.com/office/drawing/2010/main"/>
            </a:ext>
          </a:extLst>
        </p:spPr>
      </p:pic>
      <p:sp>
        <p:nvSpPr>
          <p:cNvPr id="11" name="TextBox 10">
            <a:extLst>
              <a:ext uri="{FF2B5EF4-FFF2-40B4-BE49-F238E27FC236}">
                <a16:creationId xmlns:a16="http://schemas.microsoft.com/office/drawing/2014/main" id="{16027014-E9CC-4E57-A30F-8A0440A0802E}"/>
              </a:ext>
            </a:extLst>
          </p:cNvPr>
          <p:cNvSpPr txBox="1"/>
          <p:nvPr/>
        </p:nvSpPr>
        <p:spPr>
          <a:xfrm>
            <a:off x="5887826" y="1227666"/>
            <a:ext cx="3124200" cy="646331"/>
          </a:xfrm>
          <a:prstGeom prst="rect">
            <a:avLst/>
          </a:prstGeom>
          <a:noFill/>
        </p:spPr>
        <p:txBody>
          <a:bodyPr wrap="square" rtlCol="0">
            <a:spAutoFit/>
          </a:bodyPr>
          <a:lstStyle/>
          <a:p>
            <a:r>
              <a:rPr lang="en-IN" sz="1800" b="1"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5). Bagging</a:t>
            </a:r>
            <a:r>
              <a:rPr lang="en-IN" b="1" u="sng" dirty="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IN" sz="1800" b="1"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Classifier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12" name="Picture 11">
            <a:extLst>
              <a:ext uri="{FF2B5EF4-FFF2-40B4-BE49-F238E27FC236}">
                <a16:creationId xmlns:a16="http://schemas.microsoft.com/office/drawing/2014/main" id="{DA23729B-225C-47B5-8814-D7EECDAD3A7D}"/>
              </a:ext>
            </a:extLst>
          </p:cNvPr>
          <p:cNvPicPr>
            <a:picLocks noChangeAspect="1"/>
          </p:cNvPicPr>
          <p:nvPr/>
        </p:nvPicPr>
        <p:blipFill rotWithShape="1">
          <a:blip r:embed="rId4">
            <a:extLst>
              <a:ext uri="{28A0092B-C50C-407E-A947-70E740481C1C}">
                <a14:useLocalDpi xmlns:a14="http://schemas.microsoft.com/office/drawing/2010/main" val="0"/>
              </a:ext>
            </a:extLst>
          </a:blip>
          <a:srcRect l="18613" t="41233" r="50655" b="19103"/>
          <a:stretch/>
        </p:blipFill>
        <p:spPr bwMode="auto">
          <a:xfrm>
            <a:off x="5120957" y="1726672"/>
            <a:ext cx="5350510" cy="344625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332634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 name="TextBox 1">
            <a:extLst>
              <a:ext uri="{FF2B5EF4-FFF2-40B4-BE49-F238E27FC236}">
                <a16:creationId xmlns:a16="http://schemas.microsoft.com/office/drawing/2014/main" id="{A2EFB39D-CCA8-47BB-943B-A2664EB82BE8}"/>
              </a:ext>
            </a:extLst>
          </p:cNvPr>
          <p:cNvSpPr txBox="1"/>
          <p:nvPr/>
        </p:nvSpPr>
        <p:spPr>
          <a:xfrm>
            <a:off x="736600" y="355600"/>
            <a:ext cx="6424610" cy="770980"/>
          </a:xfrm>
          <a:prstGeom prst="rect">
            <a:avLst/>
          </a:prstGeom>
          <a:noFill/>
        </p:spPr>
        <p:txBody>
          <a:bodyPr wrap="square" rtlCol="0">
            <a:spAutoFit/>
          </a:bodyPr>
          <a:lstStyle/>
          <a:p>
            <a:pPr defTabSz="914126">
              <a:lnSpc>
                <a:spcPct val="90000"/>
              </a:lnSpc>
              <a:buClr>
                <a:srgbClr val="345D7E"/>
              </a:buClr>
              <a:buSzPct val="100000"/>
            </a:pPr>
            <a:r>
              <a:rPr lang="en-IN" sz="2900" cap="all" dirty="0">
                <a:latin typeface="+mj-lt"/>
                <a:ea typeface="+mj-ea"/>
                <a:cs typeface="+mj-cs"/>
              </a:rPr>
              <a:t>Run and evaluate select models</a:t>
            </a:r>
          </a:p>
          <a:p>
            <a:endParaRPr lang="en-IN" dirty="0"/>
          </a:p>
        </p:txBody>
      </p:sp>
      <p:sp>
        <p:nvSpPr>
          <p:cNvPr id="3" name="TextBox 2">
            <a:extLst>
              <a:ext uri="{FF2B5EF4-FFF2-40B4-BE49-F238E27FC236}">
                <a16:creationId xmlns:a16="http://schemas.microsoft.com/office/drawing/2014/main" id="{BED944C9-C8AC-4982-B006-71D96E0ED2AC}"/>
              </a:ext>
            </a:extLst>
          </p:cNvPr>
          <p:cNvSpPr txBox="1"/>
          <p:nvPr/>
        </p:nvSpPr>
        <p:spPr>
          <a:xfrm>
            <a:off x="333692" y="1227667"/>
            <a:ext cx="3124200" cy="646331"/>
          </a:xfrm>
          <a:prstGeom prst="rect">
            <a:avLst/>
          </a:prstGeom>
          <a:noFill/>
        </p:spPr>
        <p:txBody>
          <a:bodyPr wrap="square" rtlCol="0">
            <a:spAutoFit/>
          </a:bodyPr>
          <a:lstStyle/>
          <a:p>
            <a:r>
              <a:rPr lang="en-IN" sz="1800" b="1" u="sng"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6).Ada Boost Classifier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8" name="Picture 7">
            <a:extLst>
              <a:ext uri="{FF2B5EF4-FFF2-40B4-BE49-F238E27FC236}">
                <a16:creationId xmlns:a16="http://schemas.microsoft.com/office/drawing/2014/main" id="{3D770F18-EE5A-4481-B99A-A035117A8340}"/>
              </a:ext>
            </a:extLst>
          </p:cNvPr>
          <p:cNvPicPr>
            <a:picLocks noChangeAspect="1"/>
          </p:cNvPicPr>
          <p:nvPr/>
        </p:nvPicPr>
        <p:blipFill rotWithShape="1">
          <a:blip r:embed="rId3">
            <a:extLst>
              <a:ext uri="{28A0092B-C50C-407E-A947-70E740481C1C}">
                <a14:useLocalDpi xmlns:a14="http://schemas.microsoft.com/office/drawing/2010/main" val="0"/>
              </a:ext>
            </a:extLst>
          </a:blip>
          <a:srcRect l="18023" t="33091" r="50516" b="17236"/>
          <a:stretch/>
        </p:blipFill>
        <p:spPr bwMode="auto">
          <a:xfrm>
            <a:off x="458997" y="1975085"/>
            <a:ext cx="4687247" cy="3138782"/>
          </a:xfrm>
          <a:prstGeom prst="rect">
            <a:avLst/>
          </a:prstGeom>
          <a:ln>
            <a:noFill/>
          </a:ln>
          <a:extLst>
            <a:ext uri="{53640926-AAD7-44D8-BBD7-CCE9431645EC}">
              <a14:shadowObscured xmlns:a14="http://schemas.microsoft.com/office/drawing/2010/main"/>
            </a:ext>
          </a:extLst>
        </p:spPr>
      </p:pic>
      <p:sp>
        <p:nvSpPr>
          <p:cNvPr id="5" name="Text Placeholder 4">
            <a:extLst>
              <a:ext uri="{FF2B5EF4-FFF2-40B4-BE49-F238E27FC236}">
                <a16:creationId xmlns:a16="http://schemas.microsoft.com/office/drawing/2014/main" id="{12FD2A6F-EBFB-4C6D-B80A-1AD21799A7AF}"/>
              </a:ext>
            </a:extLst>
          </p:cNvPr>
          <p:cNvSpPr>
            <a:spLocks noGrp="1"/>
          </p:cNvSpPr>
          <p:nvPr>
            <p:ph type="body" idx="1"/>
          </p:nvPr>
        </p:nvSpPr>
        <p:spPr>
          <a:xfrm>
            <a:off x="6366932" y="1227668"/>
            <a:ext cx="3596749" cy="440266"/>
          </a:xfrm>
        </p:spPr>
        <p:txBody>
          <a:bodyPr>
            <a:normAutofit fontScale="85000" lnSpcReduction="10000"/>
          </a:bodyPr>
          <a:lstStyle/>
          <a:p>
            <a:r>
              <a:rPr lang="en-US" sz="1800" b="1" u="sng" dirty="0">
                <a:solidFill>
                  <a:srgbClr val="000000"/>
                </a:solidFill>
                <a:latin typeface="Calibri" panose="020F0502020204030204" pitchFamily="34" charset="0"/>
                <a:cs typeface="Calibri" panose="020F0502020204030204" pitchFamily="34" charset="0"/>
              </a:rPr>
              <a:t>7). Gradient Boosting Classifier</a:t>
            </a:r>
            <a:endParaRPr lang="en-IN" sz="1800" b="1" u="sng" dirty="0">
              <a:solidFill>
                <a:srgbClr val="000000"/>
              </a:solidFill>
              <a:latin typeface="Calibri" panose="020F0502020204030204" pitchFamily="34" charset="0"/>
              <a:cs typeface="Calibri" panose="020F0502020204030204" pitchFamily="34" charset="0"/>
            </a:endParaRPr>
          </a:p>
        </p:txBody>
      </p:sp>
      <p:pic>
        <p:nvPicPr>
          <p:cNvPr id="9" name="Picture 8">
            <a:extLst>
              <a:ext uri="{FF2B5EF4-FFF2-40B4-BE49-F238E27FC236}">
                <a16:creationId xmlns:a16="http://schemas.microsoft.com/office/drawing/2014/main" id="{B87B693D-8DA3-4C8F-8477-E805D9901840}"/>
              </a:ext>
            </a:extLst>
          </p:cNvPr>
          <p:cNvPicPr>
            <a:picLocks noChangeAspect="1"/>
          </p:cNvPicPr>
          <p:nvPr/>
        </p:nvPicPr>
        <p:blipFill rotWithShape="1">
          <a:blip r:embed="rId4">
            <a:extLst>
              <a:ext uri="{28A0092B-C50C-407E-A947-70E740481C1C}">
                <a14:useLocalDpi xmlns:a14="http://schemas.microsoft.com/office/drawing/2010/main" val="0"/>
              </a:ext>
            </a:extLst>
          </a:blip>
          <a:srcRect l="17727" t="37555" r="50805" b="21472"/>
          <a:stretch/>
        </p:blipFill>
        <p:spPr bwMode="auto">
          <a:xfrm>
            <a:off x="5635135" y="2036350"/>
            <a:ext cx="4819505" cy="307751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083906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
          <p:cNvSpPr txBox="1">
            <a:spLocks noGrp="1"/>
          </p:cNvSpPr>
          <p:nvPr>
            <p:ph type="title"/>
          </p:nvPr>
        </p:nvSpPr>
        <p:spPr>
          <a:xfrm>
            <a:off x="1522876" y="609600"/>
            <a:ext cx="9143538" cy="453241"/>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rgbClr val="345D7E"/>
              </a:buClr>
              <a:buSzPts val="3200"/>
              <a:buFont typeface="Calibri"/>
              <a:buNone/>
            </a:pPr>
            <a:r>
              <a:rPr lang="en-US" dirty="0"/>
              <a:t>Introduction</a:t>
            </a:r>
            <a:endParaRPr dirty="0"/>
          </a:p>
        </p:txBody>
      </p:sp>
      <p:pic>
        <p:nvPicPr>
          <p:cNvPr id="125" name="Google Shape;125;p2"/>
          <p:cNvPicPr preferRelativeResize="0">
            <a:picLocks noGrp="1"/>
          </p:cNvPicPr>
          <p:nvPr>
            <p:ph type="body" idx="1"/>
          </p:nvPr>
        </p:nvPicPr>
        <p:blipFill rotWithShape="1">
          <a:blip r:embed="rId3">
            <a:alphaModFix/>
          </a:blip>
          <a:stretch/>
        </p:blipFill>
        <p:spPr>
          <a:xfrm>
            <a:off x="6608189" y="1253765"/>
            <a:ext cx="5249119" cy="3330428"/>
          </a:xfrm>
          <a:prstGeom prst="rect">
            <a:avLst/>
          </a:prstGeom>
          <a:noFill/>
          <a:ln>
            <a:noFill/>
          </a:ln>
        </p:spPr>
      </p:pic>
      <p:sp>
        <p:nvSpPr>
          <p:cNvPr id="126" name="Google Shape;126;p2"/>
          <p:cNvSpPr txBox="1"/>
          <p:nvPr/>
        </p:nvSpPr>
        <p:spPr>
          <a:xfrm>
            <a:off x="142171" y="1115442"/>
            <a:ext cx="6362324" cy="4524275"/>
          </a:xfrm>
          <a:prstGeom prst="rect">
            <a:avLst/>
          </a:prstGeom>
          <a:noFill/>
          <a:ln w="9525" cap="flat" cmpd="sng">
            <a:solidFill>
              <a:srgbClr val="E9F0F5"/>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dirty="0">
                <a:solidFill>
                  <a:srgbClr val="000000"/>
                </a:solidFill>
                <a:latin typeface="Calibri"/>
                <a:ea typeface="Calibri"/>
                <a:cs typeface="Calibri"/>
                <a:sym typeface="Calibri"/>
              </a:rPr>
              <a:t>Problem Statement:</a:t>
            </a:r>
            <a:endParaRPr dirty="0"/>
          </a:p>
          <a:p>
            <a:pPr marL="0" marR="0" lvl="0" indent="0" algn="l" rtl="0">
              <a:spcBef>
                <a:spcPts val="0"/>
              </a:spcBef>
              <a:spcAft>
                <a:spcPts val="0"/>
              </a:spcAft>
              <a:buNone/>
            </a:pPr>
            <a:endParaRPr sz="1800" b="1" i="0" u="none" strike="noStrike" cap="none" dirty="0">
              <a:solidFill>
                <a:srgbClr val="000000"/>
              </a:solidFill>
              <a:latin typeface="Calibri"/>
              <a:ea typeface="Calibri"/>
              <a:cs typeface="Calibri"/>
              <a:sym typeface="Calibri"/>
            </a:endParaRPr>
          </a:p>
          <a:p>
            <a:pPr marL="0" marR="0" lvl="0" indent="0" algn="l" rtl="0">
              <a:spcBef>
                <a:spcPts val="0"/>
              </a:spcBef>
              <a:spcAft>
                <a:spcPts val="0"/>
              </a:spcAft>
              <a:buNone/>
            </a:pPr>
            <a:r>
              <a:rPr lang="en-US" sz="1800" b="0" i="0" u="none" strike="noStrike" cap="none" dirty="0">
                <a:solidFill>
                  <a:srgbClr val="000000"/>
                </a:solidFill>
                <a:latin typeface="Calibri"/>
                <a:ea typeface="Calibri"/>
                <a:cs typeface="Calibri"/>
                <a:sym typeface="Calibri"/>
              </a:rPr>
              <a:t>A Microfinance Institution (MFI) is an organization that offers financial services to low income populations. MFS becomes very useful when targeting especially the unbanked poor families living in remote areas with not much sources of income. The Microfinance services (MFS) provided by MFI are Group Loans, Agricultural Loans, Individual Business Loans and so on. Many microfinance institutions (MFI), experts and donors are supporting the idea of using mobile financial services (MFS) which they feel are more convenient and efficient, and cost saving, than the traditional high-touch model used since long for the purpose of delivering microfinance services. Though, the MFI industry is primarily focusing on low income families and are very useful in such areas, the implementation of MFS has been uneven with both significant challenges and successes.</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4"/>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a:t>Hyper parameter tuning result</a:t>
            </a:r>
            <a:endParaRPr/>
          </a:p>
        </p:txBody>
      </p:sp>
      <p:pic>
        <p:nvPicPr>
          <p:cNvPr id="7" name="Picture 6">
            <a:extLst>
              <a:ext uri="{FF2B5EF4-FFF2-40B4-BE49-F238E27FC236}">
                <a16:creationId xmlns:a16="http://schemas.microsoft.com/office/drawing/2014/main" id="{FDCE47C9-2E6E-43EF-A0E4-42677EFB496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000" t="26525" r="44896" b="17794"/>
          <a:stretch/>
        </p:blipFill>
        <p:spPr bwMode="auto">
          <a:xfrm>
            <a:off x="150812" y="1873186"/>
            <a:ext cx="4433935" cy="3393081"/>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47260B03-623E-44E4-9677-16FA0C7C144C}"/>
              </a:ext>
            </a:extLst>
          </p:cNvPr>
          <p:cNvPicPr>
            <a:picLocks noChangeAspect="1"/>
          </p:cNvPicPr>
          <p:nvPr/>
        </p:nvPicPr>
        <p:blipFill rotWithShape="1">
          <a:blip r:embed="rId4">
            <a:extLst>
              <a:ext uri="{28A0092B-C50C-407E-A947-70E740481C1C}">
                <a14:useLocalDpi xmlns:a14="http://schemas.microsoft.com/office/drawing/2010/main" val="0"/>
              </a:ext>
            </a:extLst>
          </a:blip>
          <a:srcRect l="14329" t="25474" r="14605" b="34074"/>
          <a:stretch/>
        </p:blipFill>
        <p:spPr bwMode="auto">
          <a:xfrm>
            <a:off x="4887251" y="1873186"/>
            <a:ext cx="5779163" cy="3556001"/>
          </a:xfrm>
          <a:prstGeom prst="rect">
            <a:avLst/>
          </a:prstGeom>
          <a:ln>
            <a:noFill/>
          </a:ln>
          <a:extLst>
            <a:ext uri="{53640926-AAD7-44D8-BBD7-CCE9431645EC}">
              <a14:shadowObscured xmlns:a14="http://schemas.microsoft.com/office/drawing/2010/main"/>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5"/>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a:t>Conclusion</a:t>
            </a:r>
            <a:endParaRPr/>
          </a:p>
        </p:txBody>
      </p:sp>
      <p:sp>
        <p:nvSpPr>
          <p:cNvPr id="293" name="Google Shape;293;p25"/>
          <p:cNvSpPr txBox="1"/>
          <p:nvPr/>
        </p:nvSpPr>
        <p:spPr>
          <a:xfrm>
            <a:off x="1319676" y="2294467"/>
            <a:ext cx="7390800" cy="3557472"/>
          </a:xfrm>
          <a:prstGeom prst="rect">
            <a:avLst/>
          </a:prstGeom>
          <a:noFill/>
          <a:ln w="9525" cap="flat" cmpd="sng">
            <a:solidFill>
              <a:srgbClr val="E9F0F5"/>
            </a:solidFill>
            <a:prstDash val="solid"/>
            <a:round/>
            <a:headEnd type="none" w="sm" len="sm"/>
            <a:tailEnd type="none" w="sm" len="sm"/>
          </a:ln>
        </p:spPr>
        <p:txBody>
          <a:bodyPr spcFirstLastPara="1" wrap="square" lIns="91425" tIns="45700" rIns="91425" bIns="45700" anchor="t" anchorCtr="0">
            <a:spAutoFit/>
          </a:bodyPr>
          <a:lstStyle/>
          <a:p>
            <a:pPr marL="285750" indent="-285750">
              <a:lnSpc>
                <a:spcPct val="107000"/>
              </a:lnSpc>
              <a:spcAft>
                <a:spcPts val="800"/>
              </a:spcAft>
              <a:buFont typeface="Arial" panose="020B0604020202020204" pitchFamily="34" charset="0"/>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In this project report, we have used machine learning algorithms to predict the micro credit defaulters. We have mentioned the step by step procedure to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analyze</a:t>
            </a:r>
            <a:r>
              <a:rPr lang="en-IN" sz="1800" dirty="0">
                <a:effectLst/>
                <a:latin typeface="Calibri" panose="020F0502020204030204" pitchFamily="34" charset="0"/>
                <a:ea typeface="Calibri" panose="020F0502020204030204" pitchFamily="34" charset="0"/>
                <a:cs typeface="Times New Roman" panose="02020603050405020304" pitchFamily="18" charset="0"/>
              </a:rPr>
              <a:t> the dataset and finding the correlation between the features. Thus we can select the features which are correlated to each other and are independent in nature. </a:t>
            </a:r>
          </a:p>
          <a:p>
            <a:pPr marL="285750" indent="-285750">
              <a:lnSpc>
                <a:spcPct val="107000"/>
              </a:lnSpc>
              <a:spcAft>
                <a:spcPts val="800"/>
              </a:spcAft>
              <a:buFont typeface="Arial" panose="020B0604020202020204" pitchFamily="34" charset="0"/>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These feature set were then given as an input to four algorithms and a hyper parameter tunning was done to the best model and the accuracy has been improved. Hence we calculated the performance of each model using different performance metrics and compared them based on these metrics. Then we have also saved the best model and predicted the label. It was good the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the</a:t>
            </a:r>
            <a:r>
              <a:rPr lang="en-IN" sz="1800" dirty="0">
                <a:effectLst/>
                <a:latin typeface="Calibri" panose="020F0502020204030204" pitchFamily="34" charset="0"/>
                <a:ea typeface="Calibri" panose="020F0502020204030204" pitchFamily="34" charset="0"/>
                <a:cs typeface="Times New Roman" panose="02020603050405020304" pitchFamily="18" charset="0"/>
              </a:rPr>
              <a:t> predicted and actual values were almost same.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6"/>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a:t>Limitations of this work and Scope for Future Work</a:t>
            </a:r>
            <a:endParaRPr/>
          </a:p>
        </p:txBody>
      </p:sp>
      <p:sp>
        <p:nvSpPr>
          <p:cNvPr id="299" name="Google Shape;299;p26"/>
          <p:cNvSpPr txBox="1"/>
          <p:nvPr/>
        </p:nvSpPr>
        <p:spPr>
          <a:xfrm>
            <a:off x="1522876" y="2743200"/>
            <a:ext cx="9906000" cy="2075656"/>
          </a:xfrm>
          <a:prstGeom prst="rect">
            <a:avLst/>
          </a:prstGeom>
          <a:noFill/>
          <a:ln w="9525" cap="flat" cmpd="sng">
            <a:solidFill>
              <a:srgbClr val="E9F0F5"/>
            </a:solidFill>
            <a:prstDash val="solid"/>
            <a:round/>
            <a:headEnd type="none" w="sm" len="sm"/>
            <a:tailEnd type="none" w="sm" len="sm"/>
          </a:ln>
        </p:spPr>
        <p:txBody>
          <a:bodyPr spcFirstLastPara="1" wrap="square" lIns="91425" tIns="45700" rIns="91425" bIns="45700" anchor="t" anchorCtr="0">
            <a:spAutoFit/>
          </a:bodyPr>
          <a:lstStyle/>
          <a:p>
            <a:pPr marL="342900" lvl="0" indent="-342900">
              <a:lnSpc>
                <a:spcPct val="107000"/>
              </a:lnSpc>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First draw back is the length of the dataset it is very huge and hard to handle.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Followed by more number of outliers and skewness these two will reduce our model accuracy.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Also, we have tried best to deal with outliers, skewness and zero values. So it looks quite good that we have achieved a accuracy of 91.32% even after dealing all these drawbacks.</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rPr>
              <a:t>Also,</a:t>
            </a:r>
            <a:r>
              <a:rPr lang="en-IN" sz="1800" dirty="0">
                <a:effectLst/>
                <a:latin typeface="Calibri" panose="020F0502020204030204" pitchFamily="34" charset="0"/>
                <a:ea typeface="Calibri" panose="020F0502020204030204" pitchFamily="34" charset="0"/>
                <a:cs typeface="Times New Roman" panose="02020603050405020304" pitchFamily="18" charset="0"/>
              </a:rPr>
              <a:t> this study will not cover all Classification algorithms instead, it is focused on the chosen algorithm, starting from the basic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ensembling</a:t>
            </a:r>
            <a:r>
              <a:rPr lang="en-IN" sz="1800" dirty="0">
                <a:effectLst/>
                <a:latin typeface="Calibri" panose="020F0502020204030204" pitchFamily="34" charset="0"/>
                <a:ea typeface="Calibri" panose="020F0502020204030204" pitchFamily="34" charset="0"/>
                <a:cs typeface="Times New Roman" panose="02020603050405020304" pitchFamily="18" charset="0"/>
              </a:rPr>
              <a:t> techniques to the advanced ones</a:t>
            </a:r>
            <a:endParaRPr sz="1800" b="0" i="0" u="none" strike="noStrike" cap="none" dirty="0">
              <a:solidFill>
                <a:schemeClr val="dk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04" name="Google Shape;304;p27"/>
          <p:cNvPicPr preferRelativeResize="0"/>
          <p:nvPr/>
        </p:nvPicPr>
        <p:blipFill rotWithShape="1">
          <a:blip r:embed="rId3">
            <a:alphaModFix/>
          </a:blip>
          <a:srcRect/>
          <a:stretch/>
        </p:blipFill>
        <p:spPr>
          <a:xfrm>
            <a:off x="93662" y="762000"/>
            <a:ext cx="12001500" cy="48006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3"/>
          <p:cNvSpPr txBox="1">
            <a:spLocks noGrp="1"/>
          </p:cNvSpPr>
          <p:nvPr>
            <p:ph type="title"/>
          </p:nvPr>
        </p:nvSpPr>
        <p:spPr>
          <a:xfrm>
            <a:off x="1522876" y="609600"/>
            <a:ext cx="9143538" cy="521616"/>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rgbClr val="345D7E"/>
              </a:buClr>
              <a:buSzPts val="3200"/>
              <a:buFont typeface="Calibri"/>
              <a:buNone/>
            </a:pPr>
            <a:r>
              <a:rPr lang="en-US" dirty="0"/>
              <a:t>Introduction</a:t>
            </a:r>
            <a:endParaRPr dirty="0"/>
          </a:p>
        </p:txBody>
      </p:sp>
      <p:sp>
        <p:nvSpPr>
          <p:cNvPr id="132" name="Google Shape;132;p3"/>
          <p:cNvSpPr txBox="1">
            <a:spLocks noGrp="1"/>
          </p:cNvSpPr>
          <p:nvPr>
            <p:ph type="body" idx="1"/>
          </p:nvPr>
        </p:nvSpPr>
        <p:spPr>
          <a:xfrm>
            <a:off x="79752" y="1131216"/>
            <a:ext cx="6168648" cy="3807556"/>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SzPts val="1360"/>
              <a:buNone/>
            </a:pPr>
            <a:r>
              <a:rPr lang="en-US" sz="1800" cap="none" dirty="0">
                <a:solidFill>
                  <a:srgbClr val="000000"/>
                </a:solidFill>
                <a:latin typeface="Calibri"/>
                <a:cs typeface="Calibri"/>
                <a:sym typeface="Calibri"/>
              </a:rPr>
              <a:t>Today, microfinance is widely accepted as a poverty-reduction tool, representing $70 billion in outstanding loans and a global outreach of 200 million clients. We are working with one such client that is in Telecom Industry. They are a fixed wireless telecommunications network provider. They have launched various products and have developed its business and organization based on the budget operator model, offering better products at Lower Prices to all value conscious customers through a strategy of disruptive innovation that focuses on the subscriber. They understand the importance of communication and how it affects a person’s life, thus, focusing on providing their services and products to low income families and poor customers that can help them in the need of hour. They are collaborating with an MFI to provide micro-credit on mobile balances to be paid back in 5 days. The Consumer is believed to be defaulter if he deviates from the path of paying back the loaned amount within the time duration of 5 days. For the loan amount of 5 (in Indonesian Rupiah), payback amount should be 6 (in Indonesian Rupiah), while, for the loan amount of 10 (in Indonesian Rupiah), the payback amount should be 12 (in Indonesian Rupiah).</a:t>
            </a:r>
            <a:endParaRPr sz="1800" cap="none" dirty="0">
              <a:solidFill>
                <a:srgbClr val="000000"/>
              </a:solidFill>
              <a:latin typeface="Calibri"/>
              <a:cs typeface="Calibri"/>
              <a:sym typeface="Calibri"/>
            </a:endParaRPr>
          </a:p>
        </p:txBody>
      </p:sp>
      <p:pic>
        <p:nvPicPr>
          <p:cNvPr id="133" name="Google Shape;133;p3"/>
          <p:cNvPicPr preferRelativeResize="0"/>
          <p:nvPr/>
        </p:nvPicPr>
        <p:blipFill rotWithShape="1">
          <a:blip r:embed="rId3">
            <a:alphaModFix/>
          </a:blip>
          <a:srcRect/>
          <a:stretch/>
        </p:blipFill>
        <p:spPr>
          <a:xfrm>
            <a:off x="6472103" y="1989666"/>
            <a:ext cx="3970607" cy="24384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4"/>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a:t>Exercise</a:t>
            </a:r>
            <a:endParaRPr/>
          </a:p>
        </p:txBody>
      </p:sp>
      <p:sp>
        <p:nvSpPr>
          <p:cNvPr id="139" name="Google Shape;139;p4"/>
          <p:cNvSpPr txBox="1">
            <a:spLocks noGrp="1"/>
          </p:cNvSpPr>
          <p:nvPr>
            <p:ph type="body" idx="1"/>
          </p:nvPr>
        </p:nvSpPr>
        <p:spPr>
          <a:xfrm>
            <a:off x="1370243" y="1989258"/>
            <a:ext cx="4724169" cy="3697465"/>
          </a:xfrm>
          <a:prstGeom prst="rect">
            <a:avLst/>
          </a:prstGeom>
          <a:noFill/>
          <a:ln>
            <a:noFill/>
          </a:ln>
        </p:spPr>
        <p:txBody>
          <a:bodyPr spcFirstLastPara="1" wrap="square" lIns="91425" tIns="45700" rIns="91425" bIns="45700" anchor="t" anchorCtr="0">
            <a:normAutofit/>
          </a:bodyPr>
          <a:lstStyle/>
          <a:p>
            <a:pPr marL="274320" lvl="0" indent="-274320" algn="l" rtl="0">
              <a:lnSpc>
                <a:spcPct val="90000"/>
              </a:lnSpc>
              <a:spcBef>
                <a:spcPts val="0"/>
              </a:spcBef>
              <a:spcAft>
                <a:spcPts val="0"/>
              </a:spcAft>
              <a:buSzPts val="1920"/>
              <a:buChar char="●"/>
            </a:pPr>
            <a:r>
              <a:rPr lang="en-US" b="0" i="0">
                <a:solidFill>
                  <a:srgbClr val="000000"/>
                </a:solidFill>
                <a:latin typeface="Calibri"/>
                <a:ea typeface="Calibri"/>
                <a:cs typeface="Calibri"/>
                <a:sym typeface="Calibri"/>
              </a:rPr>
              <a:t>Build a model which can be used to predict in terms of a probability for each loan transaction, whether the customer will be paying back the loaned amount within 5 days of insurance of loan.</a:t>
            </a:r>
            <a:endParaRPr/>
          </a:p>
          <a:p>
            <a:pPr marL="274320" lvl="0" indent="-274320" algn="l" rtl="0">
              <a:lnSpc>
                <a:spcPct val="90000"/>
              </a:lnSpc>
              <a:spcBef>
                <a:spcPts val="1800"/>
              </a:spcBef>
              <a:spcAft>
                <a:spcPts val="0"/>
              </a:spcAft>
              <a:buSzPts val="1920"/>
              <a:buChar char="●"/>
            </a:pPr>
            <a:r>
              <a:rPr lang="en-US" b="0" i="0">
                <a:solidFill>
                  <a:srgbClr val="000000"/>
                </a:solidFill>
                <a:latin typeface="Calibri"/>
                <a:ea typeface="Calibri"/>
                <a:cs typeface="Calibri"/>
                <a:sym typeface="Calibri"/>
              </a:rPr>
              <a:t>In this case, Label ‘1’ indicates that the loan has been paid i.e. Non- defaulter, while, Label ‘0’ indicates that the loan has not been paid i.e. defaulter.</a:t>
            </a:r>
            <a:endParaRPr>
              <a:latin typeface="Calibri"/>
              <a:ea typeface="Calibri"/>
              <a:cs typeface="Calibri"/>
              <a:sym typeface="Calibri"/>
            </a:endParaRPr>
          </a:p>
        </p:txBody>
      </p:sp>
      <p:pic>
        <p:nvPicPr>
          <p:cNvPr id="140" name="Google Shape;140;p4"/>
          <p:cNvPicPr preferRelativeResize="0"/>
          <p:nvPr/>
        </p:nvPicPr>
        <p:blipFill rotWithShape="1">
          <a:blip r:embed="rId3">
            <a:alphaModFix/>
          </a:blip>
          <a:srcRect/>
          <a:stretch/>
        </p:blipFill>
        <p:spPr>
          <a:xfrm>
            <a:off x="7618412" y="990600"/>
            <a:ext cx="3953699" cy="469612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5"/>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a:t>Points to remember</a:t>
            </a:r>
            <a:endParaRPr/>
          </a:p>
        </p:txBody>
      </p:sp>
      <p:sp>
        <p:nvSpPr>
          <p:cNvPr id="146" name="Google Shape;146;p5"/>
          <p:cNvSpPr txBox="1">
            <a:spLocks noGrp="1"/>
          </p:cNvSpPr>
          <p:nvPr>
            <p:ph type="body" idx="1"/>
          </p:nvPr>
        </p:nvSpPr>
        <p:spPr>
          <a:xfrm>
            <a:off x="1522643" y="2057400"/>
            <a:ext cx="9143538" cy="3697465"/>
          </a:xfrm>
          <a:prstGeom prst="rect">
            <a:avLst/>
          </a:prstGeom>
          <a:noFill/>
          <a:ln>
            <a:noFill/>
          </a:ln>
        </p:spPr>
        <p:txBody>
          <a:bodyPr spcFirstLastPara="1" wrap="square" lIns="91425" tIns="45700" rIns="91425" bIns="45700" anchor="t" anchorCtr="0">
            <a:normAutofit lnSpcReduction="10000"/>
          </a:bodyPr>
          <a:lstStyle/>
          <a:p>
            <a:pPr marL="274320" lvl="0" indent="-274320" algn="l" rtl="0">
              <a:lnSpc>
                <a:spcPct val="90000"/>
              </a:lnSpc>
              <a:spcBef>
                <a:spcPts val="0"/>
              </a:spcBef>
              <a:spcAft>
                <a:spcPts val="0"/>
              </a:spcAft>
              <a:buSzPct val="80000"/>
              <a:buChar char="●"/>
            </a:pPr>
            <a:r>
              <a:rPr lang="en-US"/>
              <a:t>There are no null values in the dataset.</a:t>
            </a:r>
            <a:endParaRPr/>
          </a:p>
          <a:p>
            <a:pPr marL="274320" lvl="0" indent="-274320" algn="l" rtl="0">
              <a:lnSpc>
                <a:spcPct val="90000"/>
              </a:lnSpc>
              <a:spcBef>
                <a:spcPts val="1800"/>
              </a:spcBef>
              <a:spcAft>
                <a:spcPts val="0"/>
              </a:spcAft>
              <a:buSzPct val="80000"/>
              <a:buChar char="●"/>
            </a:pPr>
            <a:r>
              <a:rPr lang="en-US"/>
              <a:t>There may be some customers with no loan history.</a:t>
            </a:r>
            <a:endParaRPr/>
          </a:p>
          <a:p>
            <a:pPr marL="274320" lvl="0" indent="-274320" algn="l" rtl="0">
              <a:lnSpc>
                <a:spcPct val="90000"/>
              </a:lnSpc>
              <a:spcBef>
                <a:spcPts val="1800"/>
              </a:spcBef>
              <a:spcAft>
                <a:spcPts val="0"/>
              </a:spcAft>
              <a:buSzPct val="80000"/>
              <a:buChar char="●"/>
            </a:pPr>
            <a:r>
              <a:rPr lang="en-US"/>
              <a:t>The dataset is imbalanced. Label ‘1’ has approximately 87.5 percent records, while, label ‘0’ has approximately 12.5 percent records.</a:t>
            </a:r>
            <a:endParaRPr/>
          </a:p>
          <a:p>
            <a:pPr marL="274320" lvl="0" indent="-274320" algn="l" rtl="0">
              <a:lnSpc>
                <a:spcPct val="90000"/>
              </a:lnSpc>
              <a:spcBef>
                <a:spcPts val="1800"/>
              </a:spcBef>
              <a:spcAft>
                <a:spcPts val="0"/>
              </a:spcAft>
              <a:buSzPct val="80000"/>
              <a:buChar char="●"/>
            </a:pPr>
            <a:r>
              <a:rPr lang="en-US"/>
              <a:t>For some features, there may be values which might not be realistic. You may have to observe them and treat them with a suitable explanation.</a:t>
            </a:r>
            <a:endParaRPr/>
          </a:p>
          <a:p>
            <a:pPr marL="274320" lvl="0" indent="-274320" algn="l" rtl="0">
              <a:lnSpc>
                <a:spcPct val="90000"/>
              </a:lnSpc>
              <a:spcBef>
                <a:spcPts val="1800"/>
              </a:spcBef>
              <a:spcAft>
                <a:spcPts val="0"/>
              </a:spcAft>
              <a:buSzPct val="80000"/>
              <a:buChar char="●"/>
            </a:pPr>
            <a:r>
              <a:rPr lang="en-US"/>
              <a:t>You might come across outliers in some features which you need to handle as per your understanding. Keep in mind that data is expensive and we cannot lose more than 7-8 percent of the total data.</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6"/>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dirty="0"/>
              <a:t>Project Goals</a:t>
            </a:r>
            <a:endParaRPr dirty="0"/>
          </a:p>
        </p:txBody>
      </p:sp>
      <p:sp>
        <p:nvSpPr>
          <p:cNvPr id="153" name="Google Shape;153;p6"/>
          <p:cNvSpPr txBox="1">
            <a:spLocks noGrp="1"/>
          </p:cNvSpPr>
          <p:nvPr>
            <p:ph type="body" idx="1"/>
          </p:nvPr>
        </p:nvSpPr>
        <p:spPr>
          <a:xfrm>
            <a:off x="1522876" y="1905000"/>
            <a:ext cx="8914936" cy="4191000"/>
          </a:xfrm>
          <a:prstGeom prst="rect">
            <a:avLst/>
          </a:prstGeom>
          <a:noFill/>
          <a:ln>
            <a:noFill/>
          </a:ln>
        </p:spPr>
        <p:txBody>
          <a:bodyPr spcFirstLastPara="1" wrap="square" lIns="91425" tIns="45700" rIns="91425" bIns="45700" anchor="t" anchorCtr="0">
            <a:normAutofit/>
          </a:bodyPr>
          <a:lstStyle/>
          <a:p>
            <a:pPr marL="274320" lvl="0" indent="-274320" algn="l" rtl="0">
              <a:lnSpc>
                <a:spcPct val="90000"/>
              </a:lnSpc>
              <a:spcBef>
                <a:spcPts val="0"/>
              </a:spcBef>
              <a:spcAft>
                <a:spcPts val="0"/>
              </a:spcAft>
              <a:buSzPts val="1920"/>
              <a:buChar char="●"/>
            </a:pPr>
            <a:r>
              <a:rPr lang="en-US"/>
              <a:t> Analytical Problem Framing</a:t>
            </a:r>
            <a:endParaRPr/>
          </a:p>
          <a:p>
            <a:pPr marL="548640" lvl="1" indent="-228600" algn="l" rtl="0">
              <a:lnSpc>
                <a:spcPct val="90000"/>
              </a:lnSpc>
              <a:spcBef>
                <a:spcPts val="1000"/>
              </a:spcBef>
              <a:spcAft>
                <a:spcPts val="0"/>
              </a:spcAft>
              <a:buSzPts val="2000"/>
              <a:buChar char="○"/>
            </a:pPr>
            <a:r>
              <a:rPr lang="en-US"/>
              <a:t>Exploratory Data Analysis (EDA)</a:t>
            </a:r>
            <a:endParaRPr/>
          </a:p>
          <a:p>
            <a:pPr marL="548640" lvl="1" indent="-228600" algn="l" rtl="0">
              <a:lnSpc>
                <a:spcPct val="90000"/>
              </a:lnSpc>
              <a:spcBef>
                <a:spcPts val="1000"/>
              </a:spcBef>
              <a:spcAft>
                <a:spcPts val="0"/>
              </a:spcAft>
              <a:buSzPts val="2000"/>
              <a:buChar char="○"/>
            </a:pPr>
            <a:r>
              <a:rPr lang="en-US"/>
              <a:t>Visualizations</a:t>
            </a:r>
            <a:endParaRPr/>
          </a:p>
          <a:p>
            <a:pPr marL="274320" lvl="0" indent="-274320" algn="l" rtl="0">
              <a:lnSpc>
                <a:spcPct val="90000"/>
              </a:lnSpc>
              <a:spcBef>
                <a:spcPts val="1800"/>
              </a:spcBef>
              <a:spcAft>
                <a:spcPts val="0"/>
              </a:spcAft>
              <a:buSzPts val="1920"/>
              <a:buChar char="●"/>
            </a:pPr>
            <a:r>
              <a:rPr lang="en-US"/>
              <a:t> Data Pre-Processing on train and test datasets</a:t>
            </a:r>
            <a:endParaRPr/>
          </a:p>
          <a:p>
            <a:pPr marL="274320" lvl="0" indent="-274320" algn="l" rtl="0">
              <a:lnSpc>
                <a:spcPct val="90000"/>
              </a:lnSpc>
              <a:spcBef>
                <a:spcPts val="1800"/>
              </a:spcBef>
              <a:spcAft>
                <a:spcPts val="0"/>
              </a:spcAft>
              <a:buSzPts val="1920"/>
              <a:buChar char="●"/>
            </a:pPr>
            <a:r>
              <a:rPr lang="en-US"/>
              <a:t> Model/s Development and Evaluation</a:t>
            </a:r>
            <a:endParaRPr/>
          </a:p>
          <a:p>
            <a:pPr marL="274320" lvl="0" indent="-274320" algn="l" rtl="0">
              <a:lnSpc>
                <a:spcPct val="90000"/>
              </a:lnSpc>
              <a:spcBef>
                <a:spcPts val="1800"/>
              </a:spcBef>
              <a:spcAft>
                <a:spcPts val="0"/>
              </a:spcAft>
              <a:buSzPts val="1920"/>
              <a:buChar char="●"/>
            </a:pPr>
            <a:r>
              <a:rPr lang="en-US"/>
              <a:t> Performing hyper parameter tuning, saving the best model and predicting the label</a:t>
            </a:r>
            <a:endParaRPr/>
          </a:p>
          <a:p>
            <a:pPr marL="274320" lvl="0" indent="-274320" algn="l" rtl="0">
              <a:lnSpc>
                <a:spcPct val="90000"/>
              </a:lnSpc>
              <a:spcBef>
                <a:spcPts val="1800"/>
              </a:spcBef>
              <a:spcAft>
                <a:spcPts val="0"/>
              </a:spcAft>
              <a:buSzPts val="1920"/>
              <a:buChar char="●"/>
            </a:pPr>
            <a:r>
              <a:rPr lang="en-US"/>
              <a:t> Conclusion and future work discussion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8"/>
          <p:cNvSpPr txBox="1">
            <a:spLocks noGrp="1"/>
          </p:cNvSpPr>
          <p:nvPr>
            <p:ph type="title"/>
          </p:nvPr>
        </p:nvSpPr>
        <p:spPr>
          <a:xfrm>
            <a:off x="915650" y="609600"/>
            <a:ext cx="9143700" cy="5115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rgbClr val="345D7E"/>
              </a:buClr>
              <a:buSzPct val="100000"/>
              <a:buFont typeface="Calibri"/>
              <a:buNone/>
            </a:pPr>
            <a:r>
              <a:rPr lang="en-US"/>
              <a:t>Data Description</a:t>
            </a:r>
            <a:endParaRPr/>
          </a:p>
        </p:txBody>
      </p:sp>
      <p:sp>
        <p:nvSpPr>
          <p:cNvPr id="160" name="Google Shape;160;p8"/>
          <p:cNvSpPr txBox="1">
            <a:spLocks noGrp="1"/>
          </p:cNvSpPr>
          <p:nvPr>
            <p:ph type="body" idx="1"/>
          </p:nvPr>
        </p:nvSpPr>
        <p:spPr>
          <a:xfrm>
            <a:off x="915650" y="1345450"/>
            <a:ext cx="11046300" cy="4674300"/>
          </a:xfrm>
          <a:prstGeom prst="rect">
            <a:avLst/>
          </a:prstGeom>
          <a:noFill/>
          <a:ln>
            <a:noFill/>
          </a:ln>
        </p:spPr>
        <p:txBody>
          <a:bodyPr spcFirstLastPara="1" wrap="square" lIns="91425" tIns="45700" rIns="91425" bIns="45700" anchor="t" anchorCtr="0">
            <a:noAutofit/>
          </a:bodyPr>
          <a:lstStyle/>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label : Flag indicating whether the user paid back the credit amount within 5 days of issuing the loan {1:success, 0:failure}</a:t>
            </a:r>
            <a:endParaRPr sz="1850"/>
          </a:p>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msisdn : Mobile number of user</a:t>
            </a:r>
            <a:endParaRPr sz="1850"/>
          </a:p>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aon : Age on cellular network in days</a:t>
            </a:r>
            <a:endParaRPr sz="1850"/>
          </a:p>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daily_decr30 : Daily amount spent from main account, averaged over last 30 days (in Indonesian Rupiah)</a:t>
            </a:r>
            <a:endParaRPr sz="1850"/>
          </a:p>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daily_decr90 : Daily amount spent from main account, averaged over last 90 days (in Indonesian Rupiah)</a:t>
            </a:r>
            <a:endParaRPr sz="1850"/>
          </a:p>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rental30 : Average main account balance over last 30 days</a:t>
            </a:r>
            <a:endParaRPr sz="1850"/>
          </a:p>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rental90 : Average main account balance over last 90 days</a:t>
            </a:r>
            <a:endParaRPr sz="1850"/>
          </a:p>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last_rech_date_ma : Number of days till last recharge of main account</a:t>
            </a:r>
            <a:endParaRPr sz="1850"/>
          </a:p>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last_rech_date_da : Number of days till last recharge of data account</a:t>
            </a:r>
            <a:endParaRPr sz="1850"/>
          </a:p>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last_rech_amt_ma : Amount of last recharge of main account (in Indonesian Rupiah)</a:t>
            </a:r>
            <a:endParaRPr sz="1850"/>
          </a:p>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cnt_ma_rech30 : Number of times main account got recharged in last 30 days</a:t>
            </a:r>
            <a:endParaRPr sz="1850"/>
          </a:p>
          <a:p>
            <a:pPr marL="274320" lvl="0" indent="-300355" algn="l" rtl="0">
              <a:lnSpc>
                <a:spcPct val="115000"/>
              </a:lnSpc>
              <a:spcBef>
                <a:spcPts val="0"/>
              </a:spcBef>
              <a:spcAft>
                <a:spcPts val="0"/>
              </a:spcAft>
              <a:buSzPts val="1850"/>
              <a:buFont typeface="Arial"/>
              <a:buChar char="●"/>
            </a:pPr>
            <a:r>
              <a:rPr lang="en-US" sz="1850" b="0" i="0">
                <a:solidFill>
                  <a:srgbClr val="000000"/>
                </a:solidFill>
                <a:latin typeface="Calibri"/>
                <a:ea typeface="Calibri"/>
                <a:cs typeface="Calibri"/>
                <a:sym typeface="Calibri"/>
              </a:rPr>
              <a:t>fr_ma_rech30 : Frequency of main account recharged in last 30 days</a:t>
            </a:r>
            <a:endParaRPr sz="185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g1037cc1e4fd_0_0"/>
          <p:cNvSpPr txBox="1">
            <a:spLocks noGrp="1"/>
          </p:cNvSpPr>
          <p:nvPr>
            <p:ph type="title"/>
          </p:nvPr>
        </p:nvSpPr>
        <p:spPr>
          <a:xfrm>
            <a:off x="915650" y="609600"/>
            <a:ext cx="9143700" cy="5115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rgbClr val="345D7E"/>
              </a:buClr>
              <a:buSzPct val="100000"/>
              <a:buFont typeface="Calibri"/>
              <a:buNone/>
            </a:pPr>
            <a:r>
              <a:rPr lang="en-US" dirty="0"/>
              <a:t>Data Description</a:t>
            </a:r>
            <a:endParaRPr dirty="0"/>
          </a:p>
        </p:txBody>
      </p:sp>
      <p:sp>
        <p:nvSpPr>
          <p:cNvPr id="167" name="Google Shape;167;g1037cc1e4fd_0_0"/>
          <p:cNvSpPr txBox="1">
            <a:spLocks noGrp="1"/>
          </p:cNvSpPr>
          <p:nvPr>
            <p:ph type="body" idx="1"/>
          </p:nvPr>
        </p:nvSpPr>
        <p:spPr>
          <a:xfrm>
            <a:off x="661127" y="1121100"/>
            <a:ext cx="11046300" cy="5736900"/>
          </a:xfrm>
          <a:prstGeom prst="rect">
            <a:avLst/>
          </a:prstGeom>
          <a:noFill/>
          <a:ln>
            <a:noFill/>
          </a:ln>
        </p:spPr>
        <p:txBody>
          <a:bodyPr spcFirstLastPara="1" wrap="square" lIns="91425" tIns="45700" rIns="91425" bIns="45700" anchor="t" anchorCtr="0">
            <a:noAutofit/>
          </a:bodyPr>
          <a:lstStyle/>
          <a:p>
            <a:pPr marL="457200" lvl="0" indent="-346075" algn="l" rtl="0">
              <a:lnSpc>
                <a:spcPct val="115000"/>
              </a:lnSpc>
              <a:spcBef>
                <a:spcPts val="0"/>
              </a:spcBef>
              <a:spcAft>
                <a:spcPts val="0"/>
              </a:spcAft>
              <a:buClr>
                <a:srgbClr val="000000"/>
              </a:buClr>
              <a:buSzPts val="1850"/>
              <a:buChar char="●"/>
            </a:pPr>
            <a:r>
              <a:rPr lang="en-US" sz="1850" dirty="0">
                <a:solidFill>
                  <a:srgbClr val="000000"/>
                </a:solidFill>
              </a:rPr>
              <a:t>sumamnt_ma_rech30 : Total amount of recharge in main account over last 30 days (in Indonesian Rupiah)</a:t>
            </a:r>
            <a:endParaRPr sz="1850" dirty="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dirty="0">
                <a:solidFill>
                  <a:srgbClr val="000000"/>
                </a:solidFill>
              </a:rPr>
              <a:t>medianamnt_ma_rech30 : Median of amount of recharges done in main account over last 30 days at user level (in Indonesian Rupiah)</a:t>
            </a:r>
            <a:endParaRPr sz="1850" dirty="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dirty="0">
                <a:solidFill>
                  <a:srgbClr val="000000"/>
                </a:solidFill>
              </a:rPr>
              <a:t>medianmarechprebal30 : Median of main account balance just before recharge in last 30 days at user level (in Indonesian Rupiah)</a:t>
            </a:r>
            <a:endParaRPr sz="1850" dirty="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dirty="0">
                <a:solidFill>
                  <a:srgbClr val="000000"/>
                </a:solidFill>
              </a:rPr>
              <a:t>cnt_ma_rech90 : Number of times main account got recharged in last 90 days</a:t>
            </a:r>
            <a:endParaRPr sz="1850" dirty="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dirty="0">
                <a:solidFill>
                  <a:srgbClr val="000000"/>
                </a:solidFill>
              </a:rPr>
              <a:t>fr_ma_rech90 : Frequency of main account recharged in last 90 days</a:t>
            </a:r>
            <a:endParaRPr sz="1850" dirty="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dirty="0">
                <a:solidFill>
                  <a:srgbClr val="000000"/>
                </a:solidFill>
              </a:rPr>
              <a:t>sumamnt_ma_rech90 : Total amount of recharge in main account over last 90 days (in Indonesian Rupiah)</a:t>
            </a:r>
            <a:endParaRPr sz="1850" dirty="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dirty="0">
                <a:solidFill>
                  <a:srgbClr val="000000"/>
                </a:solidFill>
              </a:rPr>
              <a:t>medianamnt_ma_rech90 : Median of amount of recharges done in main account over last 90 days at user level (in Indonesian Rupiah)</a:t>
            </a:r>
            <a:endParaRPr sz="1850" dirty="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dirty="0">
                <a:solidFill>
                  <a:srgbClr val="000000"/>
                </a:solidFill>
              </a:rPr>
              <a:t>medianmarechprebal90 : Median of main account balance just before recharge in last 90 days at user level (in Indonesian Rupiah)</a:t>
            </a:r>
            <a:endParaRPr sz="1850" dirty="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dirty="0">
                <a:solidFill>
                  <a:srgbClr val="000000"/>
                </a:solidFill>
              </a:rPr>
              <a:t>cnt_da_rech30 : Number of times data account got recharged in last 30 days</a:t>
            </a:r>
            <a:endParaRPr sz="1850" dirty="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dirty="0">
                <a:solidFill>
                  <a:srgbClr val="000000"/>
                </a:solidFill>
              </a:rPr>
              <a:t>fr_da_rech30 : Frequency of data account recharged in last 30 days</a:t>
            </a:r>
            <a:endParaRPr sz="1850" dirty="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dirty="0">
                <a:solidFill>
                  <a:srgbClr val="000000"/>
                </a:solidFill>
              </a:rPr>
              <a:t>cnt_da_rech90 : Number of times data account got recharged in last 90 days</a:t>
            </a:r>
            <a:endParaRPr sz="1850" dirty="0">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g1037cc1e4fd_0_13"/>
          <p:cNvSpPr txBox="1">
            <a:spLocks noGrp="1"/>
          </p:cNvSpPr>
          <p:nvPr>
            <p:ph type="title"/>
          </p:nvPr>
        </p:nvSpPr>
        <p:spPr>
          <a:xfrm>
            <a:off x="915650" y="609600"/>
            <a:ext cx="9143700" cy="5115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rgbClr val="345D7E"/>
              </a:buClr>
              <a:buSzPct val="100000"/>
              <a:buFont typeface="Calibri"/>
              <a:buNone/>
            </a:pPr>
            <a:r>
              <a:rPr lang="en-US"/>
              <a:t>Data Description</a:t>
            </a:r>
            <a:endParaRPr/>
          </a:p>
        </p:txBody>
      </p:sp>
      <p:sp>
        <p:nvSpPr>
          <p:cNvPr id="174" name="Google Shape;174;g1037cc1e4fd_0_13"/>
          <p:cNvSpPr txBox="1">
            <a:spLocks noGrp="1"/>
          </p:cNvSpPr>
          <p:nvPr>
            <p:ph type="body" idx="1"/>
          </p:nvPr>
        </p:nvSpPr>
        <p:spPr>
          <a:xfrm>
            <a:off x="915650" y="1345450"/>
            <a:ext cx="11046300" cy="4674300"/>
          </a:xfrm>
          <a:prstGeom prst="rect">
            <a:avLst/>
          </a:prstGeom>
          <a:noFill/>
          <a:ln>
            <a:noFill/>
          </a:ln>
        </p:spPr>
        <p:txBody>
          <a:bodyPr spcFirstLastPara="1" wrap="square" lIns="91425" tIns="45700" rIns="91425" bIns="45700" anchor="t" anchorCtr="0">
            <a:noAutofit/>
          </a:bodyPr>
          <a:lstStyle/>
          <a:p>
            <a:pPr marL="457200" lvl="0" indent="-346075" algn="l" rtl="0">
              <a:lnSpc>
                <a:spcPct val="115000"/>
              </a:lnSpc>
              <a:spcBef>
                <a:spcPts val="0"/>
              </a:spcBef>
              <a:spcAft>
                <a:spcPts val="0"/>
              </a:spcAft>
              <a:buClr>
                <a:srgbClr val="000000"/>
              </a:buClr>
              <a:buSzPts val="1850"/>
              <a:buChar char="●"/>
            </a:pPr>
            <a:r>
              <a:rPr lang="en-US" sz="1850">
                <a:solidFill>
                  <a:srgbClr val="000000"/>
                </a:solidFill>
              </a:rPr>
              <a:t>fr_da_rech90 : Frequency of data account recharged in last 90 days</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cnt_loans30 : Number of loans taken by user in last 30 days</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amnt_loans30 : Total amount of loans taken by user in last 30 days</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maxamnt_loans30 : Maximum amount of loan taken by the user in last 30 days</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medianamnt_loans30: Median of amounts of loan taken by the user in last 30 days</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cnt_loans90 : Number of loans taken by user in last 90 days</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amnt_loans90 : Total amount of loans taken by user in last 90 days</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maxamnt_loans90 : Maximum amount of loan taken by the user in last 90 days</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medianamnt_loans90: Median of amounts of loan taken by the user in last 90 days</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payback30 : Average payback time in days over last 30 days</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payback90 : Average payback time in days over last 90 days</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pcircle : Telecom circle</a:t>
            </a:r>
            <a:endParaRPr sz="1850">
              <a:solidFill>
                <a:srgbClr val="000000"/>
              </a:solidFill>
            </a:endParaRPr>
          </a:p>
          <a:p>
            <a:pPr marL="457200" lvl="0" indent="-346075" algn="l" rtl="0">
              <a:lnSpc>
                <a:spcPct val="115000"/>
              </a:lnSpc>
              <a:spcBef>
                <a:spcPts val="0"/>
              </a:spcBef>
              <a:spcAft>
                <a:spcPts val="0"/>
              </a:spcAft>
              <a:buClr>
                <a:srgbClr val="000000"/>
              </a:buClr>
              <a:buSzPts val="1850"/>
              <a:buChar char="●"/>
            </a:pPr>
            <a:r>
              <a:rPr lang="en-US" sz="1850">
                <a:solidFill>
                  <a:srgbClr val="000000"/>
                </a:solidFill>
              </a:rPr>
              <a:t>pdate : Date</a:t>
            </a:r>
            <a:endParaRPr sz="1850">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Median">
      <a:dk1>
        <a:srgbClr val="000000"/>
      </a:dk1>
      <a:lt1>
        <a:srgbClr val="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TM04033925[[fn=Droplet]]</Template>
  <TotalTime>19</TotalTime>
  <Words>1800</Words>
  <Application>Microsoft Office PowerPoint</Application>
  <PresentationFormat>Custom</PresentationFormat>
  <Paragraphs>112</Paragraphs>
  <Slides>23</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Wingdings</vt:lpstr>
      <vt:lpstr>Calibri</vt:lpstr>
      <vt:lpstr>Constantia</vt:lpstr>
      <vt:lpstr>Noto Sans Symbols</vt:lpstr>
      <vt:lpstr>Tw Cen MT</vt:lpstr>
      <vt:lpstr>Arial</vt:lpstr>
      <vt:lpstr>Droplet</vt:lpstr>
      <vt:lpstr>Micro Credit Loan Defaulter Project Presentation</vt:lpstr>
      <vt:lpstr>Introduction</vt:lpstr>
      <vt:lpstr>Introduction</vt:lpstr>
      <vt:lpstr>Exercise</vt:lpstr>
      <vt:lpstr>Points to remember</vt:lpstr>
      <vt:lpstr>Project Goals</vt:lpstr>
      <vt:lpstr>Data Description</vt:lpstr>
      <vt:lpstr>Data Description</vt:lpstr>
      <vt:lpstr>Data Description</vt:lpstr>
      <vt:lpstr>Exploratory Data Analysis</vt:lpstr>
      <vt:lpstr>Describe</vt:lpstr>
      <vt:lpstr>Bivariate Analysis</vt:lpstr>
      <vt:lpstr>Multivariate Analysis</vt:lpstr>
      <vt:lpstr>PowerPoint Presentation</vt:lpstr>
      <vt:lpstr>PowerPoint Presentation</vt:lpstr>
      <vt:lpstr>PowerPoint Presentation</vt:lpstr>
      <vt:lpstr>PowerPoint Presentation</vt:lpstr>
      <vt:lpstr>PowerPoint Presentation</vt:lpstr>
      <vt:lpstr>PowerPoint Presentation</vt:lpstr>
      <vt:lpstr>Hyper parameter tuning result</vt:lpstr>
      <vt:lpstr>Conclusion</vt:lpstr>
      <vt:lpstr>Limitations of this work and Scope for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 Credit Loan Defaulter Project Presentation</dc:title>
  <dc:creator>Sweta Rai</dc:creator>
  <cp:lastModifiedBy>Ankit Dadarwala</cp:lastModifiedBy>
  <cp:revision>8</cp:revision>
  <dcterms:created xsi:type="dcterms:W3CDTF">2021-10-25T15:38:10Z</dcterms:created>
  <dcterms:modified xsi:type="dcterms:W3CDTF">2021-11-25T17:44:55Z</dcterms:modified>
</cp:coreProperties>
</file>